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2"/>
  </p:notesMasterIdLst>
  <p:sldIdLst>
    <p:sldId id="256" r:id="rId2"/>
    <p:sldId id="291" r:id="rId3"/>
    <p:sldId id="292" r:id="rId4"/>
    <p:sldId id="287" r:id="rId5"/>
    <p:sldId id="288" r:id="rId6"/>
    <p:sldId id="289" r:id="rId7"/>
    <p:sldId id="290" r:id="rId8"/>
    <p:sldId id="293" r:id="rId9"/>
    <p:sldId id="281" r:id="rId10"/>
    <p:sldId id="282" r:id="rId11"/>
    <p:sldId id="274" r:id="rId12"/>
    <p:sldId id="294" r:id="rId13"/>
    <p:sldId id="298" r:id="rId14"/>
    <p:sldId id="286" r:id="rId15"/>
    <p:sldId id="295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1" r:id="rId26"/>
    <p:sldId id="310" r:id="rId27"/>
    <p:sldId id="314" r:id="rId28"/>
    <p:sldId id="312" r:id="rId29"/>
    <p:sldId id="315" r:id="rId30"/>
    <p:sldId id="300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423F39B4-B4C7-453A-B3FC-3F41BB4CE9B4}">
          <p14:sldIdLst>
            <p14:sldId id="256"/>
            <p14:sldId id="291"/>
            <p14:sldId id="292"/>
            <p14:sldId id="287"/>
            <p14:sldId id="288"/>
            <p14:sldId id="289"/>
            <p14:sldId id="290"/>
            <p14:sldId id="293"/>
            <p14:sldId id="281"/>
            <p14:sldId id="282"/>
            <p14:sldId id="274"/>
            <p14:sldId id="294"/>
            <p14:sldId id="298"/>
            <p14:sldId id="286"/>
            <p14:sldId id="295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1"/>
            <p14:sldId id="310"/>
            <p14:sldId id="314"/>
            <p14:sldId id="312"/>
            <p14:sldId id="31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6600"/>
    <a:srgbClr val="000099"/>
    <a:srgbClr val="008000"/>
    <a:srgbClr val="FFFF00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pl-PL">
                <a:solidFill>
                  <a:sysClr val="windowText" lastClr="000000"/>
                </a:solidFill>
              </a:rPr>
              <a:t>liczba mieszkańców w Gminie Rokietnica w latach 2008-2017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7580396295218189E-2"/>
          <c:y val="0.10022874893385081"/>
          <c:w val="0.93274202492395641"/>
          <c:h val="0.83247599797452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Arkusz1!$B$5</c:f>
              <c:strCache>
                <c:ptCount val="1"/>
                <c:pt idx="0">
                  <c:v>liczba mieszkańców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Arkusz1!$A$6:$A$15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Arkusz1!$B$6:$B$15</c:f>
              <c:numCache>
                <c:formatCode>General</c:formatCode>
                <c:ptCount val="10"/>
                <c:pt idx="0">
                  <c:v>10428</c:v>
                </c:pt>
                <c:pt idx="1">
                  <c:v>11202</c:v>
                </c:pt>
                <c:pt idx="2">
                  <c:v>11909</c:v>
                </c:pt>
                <c:pt idx="3">
                  <c:v>12648</c:v>
                </c:pt>
                <c:pt idx="4">
                  <c:v>13263</c:v>
                </c:pt>
                <c:pt idx="5">
                  <c:v>13902</c:v>
                </c:pt>
                <c:pt idx="6">
                  <c:v>14341</c:v>
                </c:pt>
                <c:pt idx="7">
                  <c:v>14926</c:v>
                </c:pt>
                <c:pt idx="8">
                  <c:v>15440</c:v>
                </c:pt>
                <c:pt idx="9">
                  <c:v>16360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79913712"/>
        <c:axId val="379908224"/>
      </c:barChart>
      <c:catAx>
        <c:axId val="37991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08224"/>
        <c:crosses val="autoZero"/>
        <c:auto val="1"/>
        <c:lblAlgn val="ctr"/>
        <c:lblOffset val="100"/>
        <c:noMultiLvlLbl val="0"/>
      </c:catAx>
      <c:valAx>
        <c:axId val="3799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137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1270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436370988688491E-2"/>
          <c:y val="1.1970458751757793E-2"/>
          <c:w val="0.89057329054694012"/>
          <c:h val="0.79678203616100951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'wykresy (6)'!$A$2</c:f>
              <c:strCache>
                <c:ptCount val="1"/>
                <c:pt idx="0">
                  <c:v>BYTKOWO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(6)'!$B$2:$L$2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5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</c:numCache>
            </c:numRef>
          </c:val>
        </c:ser>
        <c:ser>
          <c:idx val="2"/>
          <c:order val="1"/>
          <c:tx>
            <c:strRef>
              <c:f>'wykresy (6)'!$A$3</c:f>
              <c:strCache>
                <c:ptCount val="1"/>
                <c:pt idx="0">
                  <c:v>CEREKWICA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(6)'!$B$3:$L$3</c:f>
              <c:numCache>
                <c:formatCode>General</c:formatCode>
                <c:ptCount val="11"/>
                <c:pt idx="0">
                  <c:v>6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  <c:pt idx="9">
                  <c:v>14</c:v>
                </c:pt>
                <c:pt idx="10">
                  <c:v>17</c:v>
                </c:pt>
              </c:numCache>
            </c:numRef>
          </c:val>
        </c:ser>
        <c:ser>
          <c:idx val="3"/>
          <c:order val="2"/>
          <c:tx>
            <c:strRef>
              <c:f>'wykresy (6)'!$A$4</c:f>
              <c:strCache>
                <c:ptCount val="1"/>
                <c:pt idx="0">
                  <c:v>DALEKIE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(6)'!$B$4:$L$4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3"/>
          <c:tx>
            <c:strRef>
              <c:f>'wykresy (6)'!$A$5</c:f>
              <c:strCache>
                <c:ptCount val="1"/>
                <c:pt idx="0">
                  <c:v>KIEKRZ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(6)'!$B$5:$L$5</c:f>
              <c:numCache>
                <c:formatCode>General</c:formatCode>
                <c:ptCount val="11"/>
                <c:pt idx="0">
                  <c:v>36</c:v>
                </c:pt>
                <c:pt idx="1">
                  <c:v>46</c:v>
                </c:pt>
                <c:pt idx="2">
                  <c:v>56</c:v>
                </c:pt>
                <c:pt idx="3">
                  <c:v>51</c:v>
                </c:pt>
                <c:pt idx="4">
                  <c:v>49</c:v>
                </c:pt>
                <c:pt idx="5">
                  <c:v>37</c:v>
                </c:pt>
                <c:pt idx="6">
                  <c:v>38</c:v>
                </c:pt>
                <c:pt idx="7">
                  <c:v>21</c:v>
                </c:pt>
                <c:pt idx="8">
                  <c:v>37</c:v>
                </c:pt>
                <c:pt idx="9">
                  <c:v>34</c:v>
                </c:pt>
                <c:pt idx="10">
                  <c:v>30</c:v>
                </c:pt>
              </c:numCache>
            </c:numRef>
          </c:val>
        </c:ser>
        <c:ser>
          <c:idx val="5"/>
          <c:order val="4"/>
          <c:tx>
            <c:strRef>
              <c:f>'wykresy (6)'!$A$6</c:f>
              <c:strCache>
                <c:ptCount val="1"/>
                <c:pt idx="0">
                  <c:v>KOBYLNIKI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(6)'!$B$6:$L$6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3</c:v>
                </c:pt>
                <c:pt idx="4">
                  <c:v>9</c:v>
                </c:pt>
                <c:pt idx="5">
                  <c:v>8</c:v>
                </c:pt>
                <c:pt idx="6">
                  <c:v>2</c:v>
                </c:pt>
                <c:pt idx="7">
                  <c:v>12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ser>
          <c:idx val="6"/>
          <c:order val="5"/>
          <c:tx>
            <c:strRef>
              <c:f>'wykresy (6)'!$A$7</c:f>
              <c:strCache>
                <c:ptCount val="1"/>
                <c:pt idx="0">
                  <c:v>KRZYSZKOWO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(6)'!$B$7:$L$7</c:f>
              <c:numCache>
                <c:formatCode>General</c:formatCode>
                <c:ptCount val="11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22</c:v>
                </c:pt>
                <c:pt idx="4">
                  <c:v>24</c:v>
                </c:pt>
                <c:pt idx="5">
                  <c:v>13</c:v>
                </c:pt>
                <c:pt idx="6">
                  <c:v>23</c:v>
                </c:pt>
                <c:pt idx="7">
                  <c:v>13</c:v>
                </c:pt>
                <c:pt idx="8">
                  <c:v>12</c:v>
                </c:pt>
                <c:pt idx="9">
                  <c:v>16</c:v>
                </c:pt>
                <c:pt idx="10">
                  <c:v>8</c:v>
                </c:pt>
              </c:numCache>
            </c:numRef>
          </c:val>
        </c:ser>
        <c:ser>
          <c:idx val="7"/>
          <c:order val="6"/>
          <c:tx>
            <c:strRef>
              <c:f>'wykresy (6)'!$A$8</c:f>
              <c:strCache>
                <c:ptCount val="1"/>
                <c:pt idx="0">
                  <c:v>MROWINO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(6)'!$B$8:$L$8</c:f>
              <c:numCache>
                <c:formatCode>General</c:formatCode>
                <c:ptCount val="11"/>
                <c:pt idx="0">
                  <c:v>22</c:v>
                </c:pt>
                <c:pt idx="1">
                  <c:v>17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  <c:pt idx="5">
                  <c:v>30</c:v>
                </c:pt>
                <c:pt idx="6">
                  <c:v>25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24</c:v>
                </c:pt>
              </c:numCache>
            </c:numRef>
          </c:val>
        </c:ser>
        <c:ser>
          <c:idx val="8"/>
          <c:order val="7"/>
          <c:tx>
            <c:strRef>
              <c:f>'wykresy (6)'!$A$9</c:f>
              <c:strCache>
                <c:ptCount val="1"/>
                <c:pt idx="0">
                  <c:v>NAPACHANIE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(6)'!$B$9:$L$9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11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9"/>
          <c:order val="8"/>
          <c:tx>
            <c:strRef>
              <c:f>'wykresy (6)'!$A$10</c:f>
              <c:strCache>
                <c:ptCount val="1"/>
                <c:pt idx="0">
                  <c:v>PAWŁOWICE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(6)'!$B$10:$L$10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10"/>
          <c:order val="9"/>
          <c:tx>
            <c:strRef>
              <c:f>'wykresy (6)'!$A$11</c:f>
              <c:strCache>
                <c:ptCount val="1"/>
                <c:pt idx="0">
                  <c:v>PRZYBRODA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(6)'!$B$11:$L$11</c:f>
              <c:numCache>
                <c:formatCode>General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0</c:v>
                </c:pt>
                <c:pt idx="5">
                  <c:v>8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ser>
          <c:idx val="11"/>
          <c:order val="10"/>
          <c:tx>
            <c:strRef>
              <c:f>'wykresy (6)'!$A$12</c:f>
              <c:strCache>
                <c:ptCount val="1"/>
                <c:pt idx="0">
                  <c:v>ROGIERÓWKO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(6)'!$B$12:$L$12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12"/>
          <c:order val="11"/>
          <c:tx>
            <c:strRef>
              <c:f>'wykresy (6)'!$A$13</c:f>
              <c:strCache>
                <c:ptCount val="1"/>
                <c:pt idx="0">
                  <c:v>ROKIETNICA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(6)'!$B$13:$L$13</c:f>
              <c:numCache>
                <c:formatCode>General</c:formatCode>
                <c:ptCount val="11"/>
                <c:pt idx="0">
                  <c:v>81</c:v>
                </c:pt>
                <c:pt idx="1">
                  <c:v>77</c:v>
                </c:pt>
                <c:pt idx="2">
                  <c:v>110</c:v>
                </c:pt>
                <c:pt idx="3">
                  <c:v>114</c:v>
                </c:pt>
                <c:pt idx="4">
                  <c:v>117</c:v>
                </c:pt>
                <c:pt idx="5">
                  <c:v>125</c:v>
                </c:pt>
                <c:pt idx="6">
                  <c:v>131</c:v>
                </c:pt>
                <c:pt idx="7">
                  <c:v>109</c:v>
                </c:pt>
                <c:pt idx="8">
                  <c:v>115</c:v>
                </c:pt>
                <c:pt idx="9">
                  <c:v>122</c:v>
                </c:pt>
                <c:pt idx="10">
                  <c:v>115</c:v>
                </c:pt>
              </c:numCache>
            </c:numRef>
          </c:val>
        </c:ser>
        <c:ser>
          <c:idx val="13"/>
          <c:order val="12"/>
          <c:tx>
            <c:strRef>
              <c:f>'wykresy (6)'!$A$14</c:f>
              <c:strCache>
                <c:ptCount val="1"/>
                <c:pt idx="0">
                  <c:v>ROSTWOROWO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(6)'!$B$14:$L$14</c:f>
              <c:numCache>
                <c:formatCode>General</c:formatCode>
                <c:ptCount val="11"/>
                <c:pt idx="0">
                  <c:v>12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10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ser>
          <c:idx val="14"/>
          <c:order val="13"/>
          <c:tx>
            <c:strRef>
              <c:f>'wykresy (6)'!$A$15</c:f>
              <c:strCache>
                <c:ptCount val="1"/>
                <c:pt idx="0">
                  <c:v>SOBOTA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(6)'!$B$15:$L$15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15"/>
          <c:order val="14"/>
          <c:tx>
            <c:strRef>
              <c:f>'wykresy (6)'!$A$16</c:f>
              <c:strCache>
                <c:ptCount val="1"/>
                <c:pt idx="0">
                  <c:v>STARZYNY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(6)'!$B$16:$L$16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ser>
          <c:idx val="16"/>
          <c:order val="15"/>
          <c:tx>
            <c:strRef>
              <c:f>'wykresy (6)'!$A$17</c:f>
              <c:strCache>
                <c:ptCount val="1"/>
                <c:pt idx="0">
                  <c:v>ŻYDOWO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'wykresy (6)'!$B$1:$L$1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'wykresy (6)'!$B$17:$L$17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918416"/>
        <c:axId val="379919200"/>
        <c:axId val="379347128"/>
      </c:bar3DChart>
      <c:catAx>
        <c:axId val="37991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19200"/>
        <c:crosses val="autoZero"/>
        <c:auto val="1"/>
        <c:lblAlgn val="ctr"/>
        <c:lblOffset val="100"/>
        <c:noMultiLvlLbl val="0"/>
      </c:catAx>
      <c:valAx>
        <c:axId val="37991920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18416"/>
        <c:crosses val="autoZero"/>
        <c:crossBetween val="between"/>
      </c:valAx>
      <c:serAx>
        <c:axId val="379347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1920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65545532706484E-2"/>
          <c:y val="0.84237693245788337"/>
          <c:w val="0.84164632640725634"/>
          <c:h val="7.8787380362834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GMINA ROKIETNICA:</a:t>
            </a:r>
            <a:br>
              <a:rPr lang="pl-PL" sz="2400" dirty="0" smtClean="0"/>
            </a:br>
            <a:r>
              <a:rPr lang="pl-PL" sz="2400" b="0" dirty="0" smtClean="0"/>
              <a:t>liczba </a:t>
            </a:r>
            <a:r>
              <a:rPr lang="pl-PL" sz="2400" b="0" dirty="0"/>
              <a:t>mieszkańców wg miejscowości. </a:t>
            </a:r>
            <a:br>
              <a:rPr lang="pl-PL" sz="2400" b="0" dirty="0"/>
            </a:br>
            <a:r>
              <a:rPr lang="pl-PL" sz="2400" b="0" dirty="0"/>
              <a:t>Stan na 30.03.2018 </a:t>
            </a:r>
          </a:p>
        </c:rich>
      </c:tx>
      <c:layout>
        <c:manualLayout>
          <c:xMode val="edge"/>
          <c:yMode val="edge"/>
          <c:x val="0.29051997810421515"/>
          <c:y val="1.0956791934144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461028274137816"/>
          <c:y val="0.17660157239454391"/>
          <c:w val="0.85939255032269646"/>
          <c:h val="0.80367620212399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Arkusz1!$B$3:$B$4</c:f>
              <c:strCache>
                <c:ptCount val="2"/>
                <c:pt idx="0">
                  <c:v>liczba mieszkańców wg miejscowości. Stan na 30.03.2018</c:v>
                </c:pt>
                <c:pt idx="1">
                  <c:v>liczba mieszkańców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Arkusz1!$A$5:$A$20</c:f>
              <c:strCache>
                <c:ptCount val="16"/>
                <c:pt idx="0">
                  <c:v>BYTKOWO</c:v>
                </c:pt>
                <c:pt idx="1">
                  <c:v>CEREKWICA</c:v>
                </c:pt>
                <c:pt idx="2">
                  <c:v>DALEKIE</c:v>
                </c:pt>
                <c:pt idx="3">
                  <c:v>KIEKRZ</c:v>
                </c:pt>
                <c:pt idx="4">
                  <c:v>KOBYLNIKI</c:v>
                </c:pt>
                <c:pt idx="5">
                  <c:v>KRZYSZKOWO</c:v>
                </c:pt>
                <c:pt idx="6">
                  <c:v>MROWINO</c:v>
                </c:pt>
                <c:pt idx="7">
                  <c:v>NAPACHANIE</c:v>
                </c:pt>
                <c:pt idx="8">
                  <c:v>PAWŁOWICE</c:v>
                </c:pt>
                <c:pt idx="9">
                  <c:v>PRZYBRODA</c:v>
                </c:pt>
                <c:pt idx="10">
                  <c:v>ROGIERÓWKO</c:v>
                </c:pt>
                <c:pt idx="11">
                  <c:v>ROKIETNICA</c:v>
                </c:pt>
                <c:pt idx="12">
                  <c:v>ROSTWOROWO</c:v>
                </c:pt>
                <c:pt idx="13">
                  <c:v>SOBOTA</c:v>
                </c:pt>
                <c:pt idx="14">
                  <c:v>STARZYNY</c:v>
                </c:pt>
                <c:pt idx="15">
                  <c:v>ŻYDOWO</c:v>
                </c:pt>
              </c:strCache>
            </c:strRef>
          </c:cat>
          <c:val>
            <c:numRef>
              <c:f>Arkusz1!$B$5:$B$20</c:f>
              <c:numCache>
                <c:formatCode>General</c:formatCode>
                <c:ptCount val="16"/>
                <c:pt idx="0">
                  <c:v>473</c:v>
                </c:pt>
                <c:pt idx="1">
                  <c:v>758</c:v>
                </c:pt>
                <c:pt idx="2">
                  <c:v>30</c:v>
                </c:pt>
                <c:pt idx="3">
                  <c:v>2857</c:v>
                </c:pt>
                <c:pt idx="4">
                  <c:v>557</c:v>
                </c:pt>
                <c:pt idx="5">
                  <c:v>1094</c:v>
                </c:pt>
                <c:pt idx="6">
                  <c:v>1440</c:v>
                </c:pt>
                <c:pt idx="7">
                  <c:v>613</c:v>
                </c:pt>
                <c:pt idx="8">
                  <c:v>370</c:v>
                </c:pt>
                <c:pt idx="9">
                  <c:v>413</c:v>
                </c:pt>
                <c:pt idx="10">
                  <c:v>166</c:v>
                </c:pt>
                <c:pt idx="11">
                  <c:v>6634</c:v>
                </c:pt>
                <c:pt idx="12">
                  <c:v>505</c:v>
                </c:pt>
                <c:pt idx="13">
                  <c:v>211</c:v>
                </c:pt>
                <c:pt idx="14">
                  <c:v>80</c:v>
                </c:pt>
                <c:pt idx="15">
                  <c:v>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3202952"/>
        <c:axId val="3532045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Arkusz1!$C$3:$C$4</c15:sqref>
                        </c15:formulaRef>
                      </c:ext>
                    </c:extLst>
                    <c:strCache>
                      <c:ptCount val="2"/>
                      <c:pt idx="0">
                        <c:v>liczba mieszkańców wg miejscowości. Stan na 30.03.2018</c:v>
                      </c:pt>
                      <c:pt idx="1">
                        <c:v>liczba mieszkańców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Arkusz1!$A$5:$A$20</c15:sqref>
                        </c15:formulaRef>
                      </c:ext>
                    </c:extLst>
                    <c:strCache>
                      <c:ptCount val="16"/>
                      <c:pt idx="0">
                        <c:v>BYTKOWO</c:v>
                      </c:pt>
                      <c:pt idx="1">
                        <c:v>CEREKWICA</c:v>
                      </c:pt>
                      <c:pt idx="2">
                        <c:v>DALEKIE</c:v>
                      </c:pt>
                      <c:pt idx="3">
                        <c:v>KIEKRZ</c:v>
                      </c:pt>
                      <c:pt idx="4">
                        <c:v>KOBYLNIKI</c:v>
                      </c:pt>
                      <c:pt idx="5">
                        <c:v>KRZYSZKOWO</c:v>
                      </c:pt>
                      <c:pt idx="6">
                        <c:v>MROWINO</c:v>
                      </c:pt>
                      <c:pt idx="7">
                        <c:v>NAPACHANIE</c:v>
                      </c:pt>
                      <c:pt idx="8">
                        <c:v>PAWŁOWICE</c:v>
                      </c:pt>
                      <c:pt idx="9">
                        <c:v>PRZYBRODA</c:v>
                      </c:pt>
                      <c:pt idx="10">
                        <c:v>ROGIERÓWKO</c:v>
                      </c:pt>
                      <c:pt idx="11">
                        <c:v>ROKIETNICA</c:v>
                      </c:pt>
                      <c:pt idx="12">
                        <c:v>ROSTWOROWO</c:v>
                      </c:pt>
                      <c:pt idx="13">
                        <c:v>SOBOTA</c:v>
                      </c:pt>
                      <c:pt idx="14">
                        <c:v>STARZYNY</c:v>
                      </c:pt>
                      <c:pt idx="15">
                        <c:v>ŻYDOWO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Arkusz1!$C$5:$C$20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Arkusz1!$D$3:$D$4</c15:sqref>
                        </c15:formulaRef>
                      </c:ext>
                    </c:extLst>
                    <c:strCache>
                      <c:ptCount val="2"/>
                      <c:pt idx="0">
                        <c:v>liczba mieszkańców wg miejscowości. Stan na 30.03.2018</c:v>
                      </c:pt>
                      <c:pt idx="1">
                        <c:v>liczba mieszkańców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Arkusz1!$A$5:$A$20</c15:sqref>
                        </c15:formulaRef>
                      </c:ext>
                    </c:extLst>
                    <c:strCache>
                      <c:ptCount val="16"/>
                      <c:pt idx="0">
                        <c:v>BYTKOWO</c:v>
                      </c:pt>
                      <c:pt idx="1">
                        <c:v>CEREKWICA</c:v>
                      </c:pt>
                      <c:pt idx="2">
                        <c:v>DALEKIE</c:v>
                      </c:pt>
                      <c:pt idx="3">
                        <c:v>KIEKRZ</c:v>
                      </c:pt>
                      <c:pt idx="4">
                        <c:v>KOBYLNIKI</c:v>
                      </c:pt>
                      <c:pt idx="5">
                        <c:v>KRZYSZKOWO</c:v>
                      </c:pt>
                      <c:pt idx="6">
                        <c:v>MROWINO</c:v>
                      </c:pt>
                      <c:pt idx="7">
                        <c:v>NAPACHANIE</c:v>
                      </c:pt>
                      <c:pt idx="8">
                        <c:v>PAWŁOWICE</c:v>
                      </c:pt>
                      <c:pt idx="9">
                        <c:v>PRZYBRODA</c:v>
                      </c:pt>
                      <c:pt idx="10">
                        <c:v>ROGIERÓWKO</c:v>
                      </c:pt>
                      <c:pt idx="11">
                        <c:v>ROKIETNICA</c:v>
                      </c:pt>
                      <c:pt idx="12">
                        <c:v>ROSTWOROWO</c:v>
                      </c:pt>
                      <c:pt idx="13">
                        <c:v>SOBOTA</c:v>
                      </c:pt>
                      <c:pt idx="14">
                        <c:v>STARZYNY</c:v>
                      </c:pt>
                      <c:pt idx="15">
                        <c:v>ŻYDOWO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Arkusz1!$D$5:$D$20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</c15:ser>
            </c15:filteredBarSeries>
          </c:ext>
        </c:extLst>
      </c:barChart>
      <c:catAx>
        <c:axId val="35320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3204520"/>
        <c:crosses val="autoZero"/>
        <c:auto val="1"/>
        <c:lblAlgn val="ctr"/>
        <c:lblOffset val="100"/>
        <c:noMultiLvlLbl val="0"/>
      </c:catAx>
      <c:valAx>
        <c:axId val="353204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320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DOCHODY GMINY ROKIETNICA</a:t>
            </a:r>
          </a:p>
          <a:p>
            <a:pPr>
              <a:defRPr/>
            </a:pPr>
            <a:r>
              <a:rPr lang="pl-PL"/>
              <a:t>w latach 2007-2018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'[Gmina Rokietnica dochody.xls]zestawienie'!$A$10</c:f>
              <c:strCache>
                <c:ptCount val="1"/>
                <c:pt idx="0">
                  <c:v>Gmina Rokietnica dochody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000099"/>
                </a:solidFill>
                <a:prstDash val="sysDash"/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'[Gmina Rokietnica dochody.xls]zestawienie'!$B$9:$M$9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'[Gmina Rokietnica dochody.xls]zestawienie'!$B$10:$M$10</c:f>
              <c:numCache>
                <c:formatCode>#,##0.00</c:formatCode>
                <c:ptCount val="12"/>
                <c:pt idx="0">
                  <c:v>20556001.100000001</c:v>
                </c:pt>
                <c:pt idx="1">
                  <c:v>23888846.129999999</c:v>
                </c:pt>
                <c:pt idx="2">
                  <c:v>25269020.91</c:v>
                </c:pt>
                <c:pt idx="3">
                  <c:v>31080767.949999999</c:v>
                </c:pt>
                <c:pt idx="4">
                  <c:v>32451150.760000002</c:v>
                </c:pt>
                <c:pt idx="5">
                  <c:v>35009787.869999997</c:v>
                </c:pt>
                <c:pt idx="6">
                  <c:v>41322721.920000002</c:v>
                </c:pt>
                <c:pt idx="7">
                  <c:v>40770180.329999998</c:v>
                </c:pt>
                <c:pt idx="8">
                  <c:v>44880126.869999997</c:v>
                </c:pt>
                <c:pt idx="9">
                  <c:v>59830740</c:v>
                </c:pt>
                <c:pt idx="10">
                  <c:v>67455425.489999995</c:v>
                </c:pt>
                <c:pt idx="11">
                  <c:v>79145366.090000004</c:v>
                </c:pt>
              </c:numCache>
            </c:numRef>
          </c:val>
        </c:ser>
        <c:ser>
          <c:idx val="1"/>
          <c:order val="1"/>
          <c:tx>
            <c:strRef>
              <c:f>'[Gmina Rokietnica dochody.xls]zestawienie'!$A$12</c:f>
              <c:strCache>
                <c:ptCount val="1"/>
                <c:pt idx="0">
                  <c:v>wzrost kwotowy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0574600690163293E-2"/>
                  <c:y val="6.8579030963655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'[Gmina Rokietnica dochody.xls]zestawienie'!$B$9:$M$9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'[Gmina Rokietnica dochody.xls]zestawienie'!$B$12:$M$12</c:f>
              <c:numCache>
                <c:formatCode>#,##0.00</c:formatCode>
                <c:ptCount val="12"/>
                <c:pt idx="0" formatCode="_(* #,##0.00_);_(* \(#,##0.00\);_(* &quot;-&quot;??_);_(@_)">
                  <c:v>0</c:v>
                </c:pt>
                <c:pt idx="1">
                  <c:v>3332845.0299999975</c:v>
                </c:pt>
                <c:pt idx="2">
                  <c:v>1380174.7800000012</c:v>
                </c:pt>
                <c:pt idx="3">
                  <c:v>5811747.0399999991</c:v>
                </c:pt>
                <c:pt idx="4">
                  <c:v>1370382.8100000024</c:v>
                </c:pt>
                <c:pt idx="5">
                  <c:v>2558637.1099999957</c:v>
                </c:pt>
                <c:pt idx="6">
                  <c:v>6312934.0500000045</c:v>
                </c:pt>
                <c:pt idx="7">
                  <c:v>-552541.59000000358</c:v>
                </c:pt>
                <c:pt idx="8">
                  <c:v>4109946.5399999991</c:v>
                </c:pt>
                <c:pt idx="9">
                  <c:v>14950613.130000003</c:v>
                </c:pt>
                <c:pt idx="10">
                  <c:v>7624685.4899999946</c:v>
                </c:pt>
                <c:pt idx="11">
                  <c:v>11689940.600000009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79923512"/>
        <c:axId val="379923120"/>
      </c:barChart>
      <c:catAx>
        <c:axId val="379923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9923120"/>
        <c:crosses val="autoZero"/>
        <c:auto val="1"/>
        <c:lblAlgn val="ctr"/>
        <c:lblOffset val="100"/>
        <c:noMultiLvlLbl val="0"/>
      </c:catAx>
      <c:valAx>
        <c:axId val="3799231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7992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80963264803385"/>
          <c:y val="3.6763743573149245E-2"/>
          <c:w val="0.77992239377606287"/>
          <c:h val="0.75797810376442676"/>
        </c:manualLayout>
      </c:layout>
      <c:lineChart>
        <c:grouping val="standard"/>
        <c:varyColors val="0"/>
        <c:ser>
          <c:idx val="0"/>
          <c:order val="0"/>
          <c:tx>
            <c:strRef>
              <c:f>Arkusz4!$B$3</c:f>
              <c:strCache>
                <c:ptCount val="1"/>
                <c:pt idx="0">
                  <c:v>Dochody ogółem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Arkusz4!$C$3:$Q$3</c:f>
              <c:numCache>
                <c:formatCode>_(* #,##0.00_);_(* \(#,##0.00\);_(* "-"??_);_(@_)</c:formatCode>
                <c:ptCount val="11"/>
                <c:pt idx="0">
                  <c:v>31080767.949999999</c:v>
                </c:pt>
                <c:pt idx="1">
                  <c:v>32451150.760000002</c:v>
                </c:pt>
                <c:pt idx="2">
                  <c:v>35009787.869999997</c:v>
                </c:pt>
                <c:pt idx="3">
                  <c:v>41322721.920000002</c:v>
                </c:pt>
                <c:pt idx="4">
                  <c:v>40770180.329999998</c:v>
                </c:pt>
                <c:pt idx="5">
                  <c:v>44880126.869999997</c:v>
                </c:pt>
                <c:pt idx="6">
                  <c:v>59830740</c:v>
                </c:pt>
                <c:pt idx="7">
                  <c:v>68478404.730000004</c:v>
                </c:pt>
                <c:pt idx="8">
                  <c:v>75159440.620000005</c:v>
                </c:pt>
                <c:pt idx="9">
                  <c:v>78313455.969999999</c:v>
                </c:pt>
                <c:pt idx="10">
                  <c:v>82324490.280000001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Arkusz4!$B$4</c:f>
              <c:strCache>
                <c:ptCount val="1"/>
                <c:pt idx="0">
                  <c:v>przychody z tytułu kredytów i pożyczek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Arkusz4!$C$4:$Q$4</c:f>
              <c:numCache>
                <c:formatCode>_(* #,##0.00_);_(* \(#,##0.00\);_(* "-"??_);_(@_)</c:formatCode>
                <c:ptCount val="11"/>
                <c:pt idx="0">
                  <c:v>3302867</c:v>
                </c:pt>
                <c:pt idx="1">
                  <c:v>4649560</c:v>
                </c:pt>
                <c:pt idx="2">
                  <c:v>4000000</c:v>
                </c:pt>
                <c:pt idx="3">
                  <c:v>4000000</c:v>
                </c:pt>
                <c:pt idx="4">
                  <c:v>0</c:v>
                </c:pt>
                <c:pt idx="5">
                  <c:v>0</c:v>
                </c:pt>
                <c:pt idx="6">
                  <c:v>2200000</c:v>
                </c:pt>
                <c:pt idx="7">
                  <c:v>11996789</c:v>
                </c:pt>
                <c:pt idx="8">
                  <c:v>16534282.890000001</c:v>
                </c:pt>
                <c:pt idx="9">
                  <c:v>10050735.99</c:v>
                </c:pt>
                <c:pt idx="10">
                  <c:v>8058334.5199999996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Arkusz4!$B$5</c:f>
              <c:strCache>
                <c:ptCount val="1"/>
                <c:pt idx="0">
                  <c:v>Wydatki majątkowe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Arkusz4!$C$5:$Q$5</c:f>
              <c:numCache>
                <c:formatCode>_(* #,##0.00_);_(* \(#,##0.00\);_(* "-"??_);_(@_)</c:formatCode>
                <c:ptCount val="11"/>
                <c:pt idx="0">
                  <c:v>6867113.8300000001</c:v>
                </c:pt>
                <c:pt idx="1">
                  <c:v>8355794.6900000004</c:v>
                </c:pt>
                <c:pt idx="2">
                  <c:v>4977722.42</c:v>
                </c:pt>
                <c:pt idx="3">
                  <c:v>12023281.26</c:v>
                </c:pt>
                <c:pt idx="4">
                  <c:v>6244020.96</c:v>
                </c:pt>
                <c:pt idx="5">
                  <c:v>6914956.1699999999</c:v>
                </c:pt>
                <c:pt idx="6">
                  <c:v>12738940.210000001</c:v>
                </c:pt>
                <c:pt idx="7">
                  <c:v>20905949.949999999</c:v>
                </c:pt>
                <c:pt idx="8">
                  <c:v>26477574.829999998</c:v>
                </c:pt>
                <c:pt idx="9">
                  <c:v>20035722.280000001</c:v>
                </c:pt>
                <c:pt idx="10">
                  <c:v>19256893.789999999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Arkusz4!$B$6</c:f>
              <c:strCache>
                <c:ptCount val="1"/>
                <c:pt idx="0">
                  <c:v> budowa kanalizacji, wodociągów, gazyfikacja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Arkusz4!$C$6:$Q$6</c:f>
            </c:numRef>
          </c:val>
          <c:smooth val="0"/>
        </c:ser>
        <c:ser>
          <c:idx val="4"/>
          <c:order val="4"/>
          <c:tx>
            <c:strRef>
              <c:f>Arkusz4!$B$7</c:f>
              <c:strCache>
                <c:ptCount val="1"/>
                <c:pt idx="0">
                  <c:v>aport do spółek PUK, ROKBUS, ROS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Arkusz4!$C$7:$Q$7</c:f>
            </c:numRef>
          </c:val>
          <c:smooth val="0"/>
        </c:ser>
        <c:ser>
          <c:idx val="5"/>
          <c:order val="5"/>
          <c:tx>
            <c:strRef>
              <c:f>Arkusz4!$B$8</c:f>
              <c:strCache>
                <c:ptCount val="1"/>
                <c:pt idx="0">
                  <c:v>budowa dróg gminnych (wraz z zakupem dróg) modernizacja przystanków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Arkusz4!$C$8:$Q$8</c:f>
            </c:numRef>
          </c:val>
          <c:smooth val="0"/>
        </c:ser>
        <c:ser>
          <c:idx val="6"/>
          <c:order val="6"/>
          <c:tx>
            <c:strRef>
              <c:f>Arkusz4!$B$9</c:f>
              <c:strCache>
                <c:ptCount val="1"/>
                <c:pt idx="0">
                  <c:v>komputeryzacja, modernizacja, zakupy inwestycyjne Urzędu Gminy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Arkusz4!$C$9:$Q$9</c:f>
            </c:numRef>
          </c:val>
          <c:smooth val="0"/>
        </c:ser>
        <c:ser>
          <c:idx val="7"/>
          <c:order val="7"/>
          <c:tx>
            <c:strRef>
              <c:f>Arkusz4!$B$10</c:f>
              <c:strCache>
                <c:ptCount val="1"/>
                <c:pt idx="0">
                  <c:v>zakupy inwestycyjne, modernizacja Ochotniczych Straży Pożarnych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Arkusz4!$C$10:$Q$10</c:f>
            </c:numRef>
          </c:val>
          <c:smooth val="0"/>
        </c:ser>
        <c:ser>
          <c:idx val="8"/>
          <c:order val="8"/>
          <c:tx>
            <c:strRef>
              <c:f>Arkusz4!$B$11</c:f>
              <c:strCache>
                <c:ptCount val="1"/>
                <c:pt idx="0">
                  <c:v>zakupy inwestycyjne dla Policji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Arkusz4!$C$11:$Q$11</c:f>
            </c:numRef>
          </c:val>
          <c:smooth val="0"/>
        </c:ser>
        <c:ser>
          <c:idx val="9"/>
          <c:order val="9"/>
          <c:tx>
            <c:strRef>
              <c:f>Arkusz4!$B$12</c:f>
              <c:strCache>
                <c:ptCount val="1"/>
                <c:pt idx="0">
                  <c:v>modernizacja i termomodernizacja mienia komunalnego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Arkusz4!$C$12:$Q$12</c:f>
            </c:numRef>
          </c:val>
          <c:smooth val="0"/>
        </c:ser>
        <c:ser>
          <c:idx val="10"/>
          <c:order val="10"/>
          <c:tx>
            <c:strRef>
              <c:f>Arkusz4!$B$13</c:f>
              <c:strCache>
                <c:ptCount val="1"/>
                <c:pt idx="0">
                  <c:v>rozbudowa - modernizacja  jednostek oświatowych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Arkusz4!$C$13:$Q$13</c:f>
            </c:numRef>
          </c:val>
          <c:smooth val="0"/>
        </c:ser>
        <c:ser>
          <c:idx val="11"/>
          <c:order val="11"/>
          <c:tx>
            <c:strRef>
              <c:f>Arkusz4!$B$14</c:f>
              <c:strCache>
                <c:ptCount val="1"/>
                <c:pt idx="0">
                  <c:v>zakupy inwestycyjne jednostek oświatowych (np.komputery, zakup autobusu, sprzęt biurowy, maszyny czyszczące, wyposażenie) 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Arkusz4!$C$14:$Q$14</c:f>
            </c:numRef>
          </c:val>
          <c:smooth val="0"/>
        </c:ser>
        <c:ser>
          <c:idx val="12"/>
          <c:order val="12"/>
          <c:tx>
            <c:strRef>
              <c:f>Arkusz4!$B$15</c:f>
              <c:strCache>
                <c:ptCount val="1"/>
                <c:pt idx="0">
                  <c:v>zakupy inwestycyjne Ośrodka Pomocy Społecznej (np.komputery) 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Arkusz4!$C$15:$Q$15</c:f>
            </c:numRef>
          </c:val>
          <c:smooth val="0"/>
        </c:ser>
        <c:ser>
          <c:idx val="13"/>
          <c:order val="13"/>
          <c:tx>
            <c:strRef>
              <c:f>Arkusz4!$B$16</c:f>
              <c:strCache>
                <c:ptCount val="1"/>
                <c:pt idx="0">
                  <c:v>modernizcja obiektów sportowych, w tym bois, Orlik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Arkusz4!$C$16:$Q$16</c:f>
            </c:numRef>
          </c:val>
          <c:smooth val="0"/>
        </c:ser>
        <c:ser>
          <c:idx val="14"/>
          <c:order val="14"/>
          <c:tx>
            <c:strRef>
              <c:f>Arkusz4!$B$17</c:f>
              <c:strCache>
                <c:ptCount val="1"/>
                <c:pt idx="0">
                  <c:v>budowa placów zabaw, parku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Arkusz4!$C$17:$Q$17</c:f>
            </c:numRef>
          </c:val>
          <c:smooth val="0"/>
        </c:ser>
        <c:ser>
          <c:idx val="15"/>
          <c:order val="15"/>
          <c:tx>
            <c:strRef>
              <c:f>Arkusz4!$B$18</c:f>
              <c:strCache>
                <c:ptCount val="1"/>
                <c:pt idx="0">
                  <c:v>budowa oswietlenia ulicznego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Arkusz4!$C$18:$Q$18</c:f>
            </c:numRef>
          </c:val>
          <c:smooth val="0"/>
        </c:ser>
        <c:ser>
          <c:idx val="16"/>
          <c:order val="16"/>
          <c:tx>
            <c:strRef>
              <c:f>Arkusz4!$B$19</c:f>
              <c:strCache>
                <c:ptCount val="1"/>
                <c:pt idx="0">
                  <c:v>hala sportowa -dokumentacja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Arkusz4!$C$19:$Q$19</c:f>
            </c:numRef>
          </c:val>
          <c:smooth val="0"/>
        </c:ser>
        <c:ser>
          <c:idx val="17"/>
          <c:order val="17"/>
          <c:tx>
            <c:strRef>
              <c:f>Arkusz4!$B$20</c:f>
              <c:strCache>
                <c:ptCount val="1"/>
                <c:pt idx="0">
                  <c:v>rozbudowa świetlic wiejskich</c:v>
                </c:pt>
              </c:strCache>
            </c:strRef>
          </c:tx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Arkusz4!$C$20:$Q$20</c:f>
            </c:numRef>
          </c:val>
          <c:smooth val="0"/>
        </c:ser>
        <c:ser>
          <c:idx val="18"/>
          <c:order val="18"/>
          <c:tx>
            <c:strRef>
              <c:f>Arkusz4!$B$21</c:f>
              <c:strCache>
                <c:ptCount val="1"/>
                <c:pt idx="0">
                  <c:v>zadłużenie na 31.12,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strRef>
              <c:f>Arkusz4!$C$2:$Q$2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Arkusz4!$C$21:$Q$21</c:f>
              <c:numCache>
                <c:formatCode>_(* #,##0.00_);_(* \(#,##0.00\);_(* "-"??_);_(@_)</c:formatCode>
                <c:ptCount val="11"/>
                <c:pt idx="0">
                  <c:v>10356837.58</c:v>
                </c:pt>
                <c:pt idx="1">
                  <c:v>12360993.5</c:v>
                </c:pt>
                <c:pt idx="2">
                  <c:v>14005083.699999999</c:v>
                </c:pt>
                <c:pt idx="3">
                  <c:v>15600699.32</c:v>
                </c:pt>
                <c:pt idx="4">
                  <c:v>13240263.17</c:v>
                </c:pt>
                <c:pt idx="5">
                  <c:v>11162556.529999999</c:v>
                </c:pt>
                <c:pt idx="6">
                  <c:v>11284849.890000001</c:v>
                </c:pt>
                <c:pt idx="7">
                  <c:v>20789652.25</c:v>
                </c:pt>
                <c:pt idx="8">
                  <c:v>33632272.5</c:v>
                </c:pt>
                <c:pt idx="9">
                  <c:v>38549636.810000002</c:v>
                </c:pt>
                <c:pt idx="10">
                  <c:v>40119040.32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914104"/>
        <c:axId val="379914496"/>
      </c:lineChart>
      <c:catAx>
        <c:axId val="379914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9914496"/>
        <c:crosses val="autoZero"/>
        <c:auto val="1"/>
        <c:lblAlgn val="ctr"/>
        <c:lblOffset val="100"/>
        <c:noMultiLvlLbl val="0"/>
      </c:catAx>
      <c:valAx>
        <c:axId val="3799144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379914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pl-PL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17214006785736"/>
          <c:y val="2.8971851155421492E-2"/>
          <c:w val="0.80792755278198791"/>
          <c:h val="0.8622934316754709"/>
        </c:manualLayout>
      </c:layout>
      <c:lineChart>
        <c:grouping val="standard"/>
        <c:varyColors val="0"/>
        <c:ser>
          <c:idx val="0"/>
          <c:order val="0"/>
          <c:tx>
            <c:strRef>
              <c:f>'wydatki, wyd. maj., zadłużenie'!$B$7</c:f>
              <c:strCache>
                <c:ptCount val="1"/>
                <c:pt idx="0">
                  <c:v>Dochody ogółem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zadłużenie'!$C$7:$S$7</c:f>
              <c:numCache>
                <c:formatCode>_(* #,##0.00_);_(* \(#,##0.00\);_(* "-"??_);_(@_)</c:formatCode>
                <c:ptCount val="11"/>
                <c:pt idx="0">
                  <c:v>31080767.949999999</c:v>
                </c:pt>
                <c:pt idx="1">
                  <c:v>32451150.760000002</c:v>
                </c:pt>
                <c:pt idx="2">
                  <c:v>35009787.869999997</c:v>
                </c:pt>
                <c:pt idx="3">
                  <c:v>41322721.920000002</c:v>
                </c:pt>
                <c:pt idx="4">
                  <c:v>40770180.329999998</c:v>
                </c:pt>
                <c:pt idx="5">
                  <c:v>44880126.869999997</c:v>
                </c:pt>
                <c:pt idx="6">
                  <c:v>59830740</c:v>
                </c:pt>
                <c:pt idx="7">
                  <c:v>68478404.730000004</c:v>
                </c:pt>
                <c:pt idx="8">
                  <c:v>75159440.620000005</c:v>
                </c:pt>
                <c:pt idx="9">
                  <c:v>78313455.969999999</c:v>
                </c:pt>
                <c:pt idx="10">
                  <c:v>82324490.280000001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'wydatki, wyd. maj., zadłużenie'!$B$8</c:f>
              <c:strCache>
                <c:ptCount val="1"/>
                <c:pt idx="0">
                  <c:v>Wydatki ogółem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zadłużenie'!$C$8:$S$8</c:f>
              <c:numCache>
                <c:formatCode>_(* #,##0.00_);_(* \(#,##0.00\);_(* "-"??_);_(@_)</c:formatCode>
                <c:ptCount val="11"/>
                <c:pt idx="0">
                  <c:v>32172997.079999998</c:v>
                </c:pt>
                <c:pt idx="1">
                  <c:v>36335564.799999997</c:v>
                </c:pt>
                <c:pt idx="2">
                  <c:v>35621572.200000003</c:v>
                </c:pt>
                <c:pt idx="3">
                  <c:v>43414321.020000003</c:v>
                </c:pt>
                <c:pt idx="4">
                  <c:v>38402349.920000002</c:v>
                </c:pt>
                <c:pt idx="5">
                  <c:v>41692824.090000004</c:v>
                </c:pt>
                <c:pt idx="6">
                  <c:v>60088268.68</c:v>
                </c:pt>
                <c:pt idx="7">
                  <c:v>80090637.819999993</c:v>
                </c:pt>
                <c:pt idx="8">
                  <c:v>88002060.870000005</c:v>
                </c:pt>
                <c:pt idx="9">
                  <c:v>83230820.280000001</c:v>
                </c:pt>
                <c:pt idx="10">
                  <c:v>83893893.790000007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'wydatki, wyd. maj., zadłużenie'!$B$9</c:f>
              <c:strCache>
                <c:ptCount val="1"/>
                <c:pt idx="0">
                  <c:v>Wydatki majątkowe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zadłużenie'!$C$9:$S$9</c:f>
              <c:numCache>
                <c:formatCode>_(* #,##0.00_);_(* \(#,##0.00\);_(* "-"??_);_(@_)</c:formatCode>
                <c:ptCount val="11"/>
                <c:pt idx="0">
                  <c:v>6867113.8300000001</c:v>
                </c:pt>
                <c:pt idx="1">
                  <c:v>8355794.6900000004</c:v>
                </c:pt>
                <c:pt idx="2">
                  <c:v>4977722.42</c:v>
                </c:pt>
                <c:pt idx="3">
                  <c:v>12023281.26</c:v>
                </c:pt>
                <c:pt idx="4">
                  <c:v>6244020.96</c:v>
                </c:pt>
                <c:pt idx="5">
                  <c:v>6914956.1699999999</c:v>
                </c:pt>
                <c:pt idx="6">
                  <c:v>12738940.210000001</c:v>
                </c:pt>
                <c:pt idx="7">
                  <c:v>20905949.949999999</c:v>
                </c:pt>
                <c:pt idx="8">
                  <c:v>26477574.829999998</c:v>
                </c:pt>
                <c:pt idx="9">
                  <c:v>20035722.280000001</c:v>
                </c:pt>
                <c:pt idx="10">
                  <c:v>19256893.789999999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'wydatki, wyd. maj., zadłużenie'!$B$10</c:f>
              <c:strCache>
                <c:ptCount val="1"/>
                <c:pt idx="0">
                  <c:v> budowa kanalizacji, wodociągów, gazyfikacja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zadłużenie'!$C$10:$R$10</c:f>
            </c:numRef>
          </c:val>
          <c:smooth val="0"/>
        </c:ser>
        <c:ser>
          <c:idx val="4"/>
          <c:order val="4"/>
          <c:tx>
            <c:strRef>
              <c:f>'wydatki, wyd. maj., zadłużenie'!$B$11</c:f>
              <c:strCache>
                <c:ptCount val="1"/>
                <c:pt idx="0">
                  <c:v>aport do spółek PUK, ROKBUS, ROS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zadłużenie'!$C$11:$R$11</c:f>
            </c:numRef>
          </c:val>
          <c:smooth val="0"/>
        </c:ser>
        <c:ser>
          <c:idx val="5"/>
          <c:order val="5"/>
          <c:tx>
            <c:strRef>
              <c:f>'wydatki, wyd. maj., zadłużenie'!$B$12</c:f>
              <c:strCache>
                <c:ptCount val="1"/>
                <c:pt idx="0">
                  <c:v>budowa dróg gminnych (wraz z zakupem dróg) modernizacja przystanków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zadłużenie'!$C$12:$R$12</c:f>
            </c:numRef>
          </c:val>
          <c:smooth val="0"/>
        </c:ser>
        <c:ser>
          <c:idx val="6"/>
          <c:order val="6"/>
          <c:tx>
            <c:strRef>
              <c:f>'wydatki, wyd. maj., zadłużenie'!$B$13</c:f>
              <c:strCache>
                <c:ptCount val="1"/>
                <c:pt idx="0">
                  <c:v>komputeryzacja, modernizacja, zakupy inwestycyjne Urzędu Gminy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zadłużenie'!$C$13:$R$13</c:f>
            </c:numRef>
          </c:val>
          <c:smooth val="0"/>
        </c:ser>
        <c:ser>
          <c:idx val="7"/>
          <c:order val="7"/>
          <c:tx>
            <c:strRef>
              <c:f>'wydatki, wyd. maj., zadłużenie'!$B$14</c:f>
              <c:strCache>
                <c:ptCount val="1"/>
                <c:pt idx="0">
                  <c:v>zakupy inwestycyjne, modernizacja Ochotniczych Straży Pożarnych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zadłużenie'!$C$14:$R$14</c:f>
            </c:numRef>
          </c:val>
          <c:smooth val="0"/>
        </c:ser>
        <c:ser>
          <c:idx val="8"/>
          <c:order val="8"/>
          <c:tx>
            <c:strRef>
              <c:f>'wydatki, wyd. maj., zadłużenie'!$B$15</c:f>
              <c:strCache>
                <c:ptCount val="1"/>
                <c:pt idx="0">
                  <c:v>zakupy inwestycyjne dla Policji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zadłużenie'!$C$15:$R$15</c:f>
            </c:numRef>
          </c:val>
          <c:smooth val="0"/>
        </c:ser>
        <c:ser>
          <c:idx val="9"/>
          <c:order val="9"/>
          <c:tx>
            <c:strRef>
              <c:f>'wydatki, wyd. maj., zadłużenie'!$B$16</c:f>
              <c:strCache>
                <c:ptCount val="1"/>
                <c:pt idx="0">
                  <c:v>modernizacja i termomodernizacja mienia komunalnego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zadłużenie'!$C$16:$R$16</c:f>
            </c:numRef>
          </c:val>
          <c:smooth val="0"/>
        </c:ser>
        <c:ser>
          <c:idx val="10"/>
          <c:order val="10"/>
          <c:tx>
            <c:strRef>
              <c:f>'wydatki, wyd. maj., zadłużenie'!$B$17</c:f>
              <c:strCache>
                <c:ptCount val="1"/>
                <c:pt idx="0">
                  <c:v>rozbudowa - modernizacja  jednostek oświatowych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zadłużenie'!$C$17:$R$17</c:f>
            </c:numRef>
          </c:val>
          <c:smooth val="0"/>
        </c:ser>
        <c:ser>
          <c:idx val="11"/>
          <c:order val="11"/>
          <c:tx>
            <c:strRef>
              <c:f>'wydatki, wyd. maj., zadłużenie'!$B$18</c:f>
              <c:strCache>
                <c:ptCount val="1"/>
                <c:pt idx="0">
                  <c:v>zakupy inwestycyjne jednostek oświatowych (np.komputery, zakup autobusu, sprzęt biurowy, maszyny czyszczące, wyposażenie) 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zadłużenie'!$C$18:$R$18</c:f>
            </c:numRef>
          </c:val>
          <c:smooth val="0"/>
        </c:ser>
        <c:ser>
          <c:idx val="12"/>
          <c:order val="12"/>
          <c:tx>
            <c:strRef>
              <c:f>'wydatki, wyd. maj., zadłużenie'!$B$19</c:f>
              <c:strCache>
                <c:ptCount val="1"/>
                <c:pt idx="0">
                  <c:v>zakupy inwestycyjne Ośrodka Pomocy Społecznej (np.komputery) 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zadłużenie'!$C$19:$R$19</c:f>
            </c:numRef>
          </c:val>
          <c:smooth val="0"/>
        </c:ser>
        <c:ser>
          <c:idx val="13"/>
          <c:order val="13"/>
          <c:tx>
            <c:strRef>
              <c:f>'wydatki, wyd. maj., zadłużenie'!$B$20</c:f>
              <c:strCache>
                <c:ptCount val="1"/>
                <c:pt idx="0">
                  <c:v>modernizcja obiektów sportowych, w tym bois, Orlik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zadłużenie'!$C$20:$R$20</c:f>
            </c:numRef>
          </c:val>
          <c:smooth val="0"/>
        </c:ser>
        <c:ser>
          <c:idx val="14"/>
          <c:order val="14"/>
          <c:tx>
            <c:strRef>
              <c:f>'wydatki, wyd. maj., zadłużenie'!$B$21</c:f>
              <c:strCache>
                <c:ptCount val="1"/>
                <c:pt idx="0">
                  <c:v>budowa placów zabaw, parku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zadłużenie'!$C$21:$R$21</c:f>
            </c:numRef>
          </c:val>
          <c:smooth val="0"/>
        </c:ser>
        <c:ser>
          <c:idx val="15"/>
          <c:order val="15"/>
          <c:tx>
            <c:strRef>
              <c:f>'wydatki, wyd. maj., zadłużenie'!$B$22</c:f>
              <c:strCache>
                <c:ptCount val="1"/>
                <c:pt idx="0">
                  <c:v>budowa oswietlenia ulicznego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zadłużenie'!$C$22:$R$22</c:f>
            </c:numRef>
          </c:val>
          <c:smooth val="0"/>
        </c:ser>
        <c:ser>
          <c:idx val="16"/>
          <c:order val="16"/>
          <c:tx>
            <c:strRef>
              <c:f>'wydatki, wyd. maj., zadłużenie'!$B$23</c:f>
              <c:strCache>
                <c:ptCount val="1"/>
                <c:pt idx="0">
                  <c:v>hala sportowa -dokumentacja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zadłużenie'!$C$23:$R$23</c:f>
            </c:numRef>
          </c:val>
          <c:smooth val="0"/>
        </c:ser>
        <c:ser>
          <c:idx val="17"/>
          <c:order val="17"/>
          <c:tx>
            <c:strRef>
              <c:f>'wydatki, wyd. maj., zadłużenie'!$B$24</c:f>
              <c:strCache>
                <c:ptCount val="1"/>
                <c:pt idx="0">
                  <c:v>rozbudowa świetlic wiejskich</c:v>
                </c:pt>
              </c:strCache>
            </c:strRef>
          </c:tx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zadłużenie'!$C$24:$R$24</c:f>
            </c:numRef>
          </c:val>
          <c:smooth val="0"/>
        </c:ser>
        <c:ser>
          <c:idx val="18"/>
          <c:order val="18"/>
          <c:tx>
            <c:strRef>
              <c:f>'wydatki, wyd. maj., zadłużenie'!$B$25</c:f>
              <c:strCache>
                <c:ptCount val="1"/>
                <c:pt idx="0">
                  <c:v>zadłużenie na 31.12, w tym zaciągnięte kredyty i pożyczki w danym roku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cat>
            <c:strRef>
              <c:f>'wydatki, wyd. maj., zadłużenie'!$C$6:$S$6</c:f>
              <c:strCache>
                <c:ptCount val="11"/>
                <c:pt idx="0">
                  <c:v>2010r.</c:v>
                </c:pt>
                <c:pt idx="1">
                  <c:v>2011r.</c:v>
                </c:pt>
                <c:pt idx="2">
                  <c:v>2012r. </c:v>
                </c:pt>
                <c:pt idx="3">
                  <c:v>2013r. </c:v>
                </c:pt>
                <c:pt idx="4">
                  <c:v>2014r.</c:v>
                </c:pt>
                <c:pt idx="5">
                  <c:v>2015r.</c:v>
                </c:pt>
                <c:pt idx="6">
                  <c:v>2016r.</c:v>
                </c:pt>
                <c:pt idx="7">
                  <c:v>2017r.</c:v>
                </c:pt>
                <c:pt idx="8">
                  <c:v>2018r.</c:v>
                </c:pt>
                <c:pt idx="9">
                  <c:v>2019r.</c:v>
                </c:pt>
                <c:pt idx="10">
                  <c:v>2020r.</c:v>
                </c:pt>
              </c:strCache>
            </c:strRef>
          </c:cat>
          <c:val>
            <c:numRef>
              <c:f>'wydatki, wyd. maj., zadłużenie'!$C$25:$S$25</c:f>
              <c:numCache>
                <c:formatCode>_(* #,##0.00_);_(* \(#,##0.00\);_(* "-"??_);_(@_)</c:formatCode>
                <c:ptCount val="11"/>
                <c:pt idx="0">
                  <c:v>10356837.58</c:v>
                </c:pt>
                <c:pt idx="1">
                  <c:v>12360993.5</c:v>
                </c:pt>
                <c:pt idx="2">
                  <c:v>14005083.699999999</c:v>
                </c:pt>
                <c:pt idx="3">
                  <c:v>15600699.32</c:v>
                </c:pt>
                <c:pt idx="4">
                  <c:v>13240263.17</c:v>
                </c:pt>
                <c:pt idx="5">
                  <c:v>11162556.529999999</c:v>
                </c:pt>
                <c:pt idx="6">
                  <c:v>11284849.890000001</c:v>
                </c:pt>
                <c:pt idx="7">
                  <c:v>20789652.25</c:v>
                </c:pt>
                <c:pt idx="8">
                  <c:v>33632272.5</c:v>
                </c:pt>
                <c:pt idx="9">
                  <c:v>38549636.810000002</c:v>
                </c:pt>
                <c:pt idx="10">
                  <c:v>40119040.32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204912"/>
        <c:axId val="353214712"/>
      </c:lineChart>
      <c:catAx>
        <c:axId val="35320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353214712"/>
        <c:crosses val="autoZero"/>
        <c:auto val="1"/>
        <c:lblAlgn val="ctr"/>
        <c:lblOffset val="100"/>
        <c:noMultiLvlLbl val="0"/>
      </c:catAx>
      <c:valAx>
        <c:axId val="35321471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353204912"/>
        <c:crosses val="autoZero"/>
        <c:crossBetween val="between"/>
        <c:majorUnit val="500000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F707F-D632-4BAD-8762-CF53EDA0D6BD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0FA28C6-A79D-44A9-B09E-F8F5F5FE3D30}">
      <dgm:prSet phldrT="[Tekst]" custT="1"/>
      <dgm:spPr/>
      <dgm:t>
        <a:bodyPr/>
        <a:lstStyle/>
        <a:p>
          <a:r>
            <a:rPr lang="pl-PL" sz="1800" b="1" dirty="0" smtClean="0"/>
            <a:t>POROZUMIENIE AGLOMERACJA POZNAŃSKA: 15 maja 2007</a:t>
          </a:r>
          <a:endParaRPr lang="pl-PL" sz="1800" b="1" dirty="0"/>
        </a:p>
      </dgm:t>
    </dgm:pt>
    <dgm:pt modelId="{6048CF8F-40B4-47BA-A51C-AB9A097266F6}" type="parTrans" cxnId="{332B292C-2B18-4FAF-9FFB-03FCC575E2C3}">
      <dgm:prSet/>
      <dgm:spPr/>
      <dgm:t>
        <a:bodyPr/>
        <a:lstStyle/>
        <a:p>
          <a:endParaRPr lang="pl-PL"/>
        </a:p>
      </dgm:t>
    </dgm:pt>
    <dgm:pt modelId="{C697FC8B-03B4-463D-9A56-037EAF1E76FC}" type="sibTrans" cxnId="{332B292C-2B18-4FAF-9FFB-03FCC575E2C3}">
      <dgm:prSet/>
      <dgm:spPr/>
      <dgm:t>
        <a:bodyPr/>
        <a:lstStyle/>
        <a:p>
          <a:endParaRPr lang="pl-PL"/>
        </a:p>
      </dgm:t>
    </dgm:pt>
    <dgm:pt modelId="{34B7197A-7D43-46F5-A575-34D143F9797D}">
      <dgm:prSet phldrT="[Tekst]" custT="1"/>
      <dgm:spPr/>
      <dgm:t>
        <a:bodyPr/>
        <a:lstStyle/>
        <a:p>
          <a:r>
            <a:rPr lang="pl-PL" sz="1400" dirty="0" smtClean="0"/>
            <a:t>15 maja 2007 r. powstała Rada Aglomeracji: </a:t>
          </a:r>
          <a:br>
            <a:rPr lang="pl-PL" sz="1400" dirty="0" smtClean="0"/>
          </a:br>
          <a:r>
            <a:rPr lang="pl-PL" sz="1400" dirty="0" smtClean="0"/>
            <a:t>stała konferencja wójtów i burmistrzów gmin powiatu poznańskiego ( w tym ROKIETNICY) oraz Prezydenta Poznania i starosty powiatu poznańskiego</a:t>
          </a:r>
          <a:endParaRPr lang="pl-PL" sz="1400" dirty="0"/>
        </a:p>
      </dgm:t>
    </dgm:pt>
    <dgm:pt modelId="{8EA9C385-9AD9-410A-86F8-9FD386CD81B7}" type="parTrans" cxnId="{F1D6AFF7-D365-4479-8CE1-EED5403FE5A1}">
      <dgm:prSet/>
      <dgm:spPr/>
      <dgm:t>
        <a:bodyPr/>
        <a:lstStyle/>
        <a:p>
          <a:endParaRPr lang="pl-PL"/>
        </a:p>
      </dgm:t>
    </dgm:pt>
    <dgm:pt modelId="{08EDA340-55E6-4BFC-95FC-F960CAE316C1}" type="sibTrans" cxnId="{F1D6AFF7-D365-4479-8CE1-EED5403FE5A1}">
      <dgm:prSet/>
      <dgm:spPr/>
      <dgm:t>
        <a:bodyPr/>
        <a:lstStyle/>
        <a:p>
          <a:endParaRPr lang="pl-PL"/>
        </a:p>
      </dgm:t>
    </dgm:pt>
    <dgm:pt modelId="{A4207A3C-59B6-4478-BB89-FF22A9050F2B}">
      <dgm:prSet phldrT="[Tekst]" custT="1"/>
      <dgm:spPr/>
      <dgm:t>
        <a:bodyPr/>
        <a:lstStyle/>
        <a:p>
          <a:r>
            <a:rPr lang="pl-PL" sz="1800" b="1" dirty="0" smtClean="0"/>
            <a:t>Rozszerzenie porozumienia: 2008</a:t>
          </a:r>
          <a:endParaRPr lang="pl-PL" sz="1800" b="1" dirty="0"/>
        </a:p>
      </dgm:t>
    </dgm:pt>
    <dgm:pt modelId="{738CAFAC-2A44-4EC9-8E27-1DC405810D5B}" type="parTrans" cxnId="{C5888971-2221-463A-86C1-F60C6C1B343E}">
      <dgm:prSet/>
      <dgm:spPr/>
      <dgm:t>
        <a:bodyPr/>
        <a:lstStyle/>
        <a:p>
          <a:endParaRPr lang="pl-PL"/>
        </a:p>
      </dgm:t>
    </dgm:pt>
    <dgm:pt modelId="{3C362076-47A0-4324-9681-A52D2592D933}" type="sibTrans" cxnId="{C5888971-2221-463A-86C1-F60C6C1B343E}">
      <dgm:prSet/>
      <dgm:spPr/>
      <dgm:t>
        <a:bodyPr/>
        <a:lstStyle/>
        <a:p>
          <a:endParaRPr lang="pl-PL"/>
        </a:p>
      </dgm:t>
    </dgm:pt>
    <dgm:pt modelId="{5DC8C837-57AB-48B1-8552-57416EE52D87}">
      <dgm:prSet phldrT="[Tekst]" custT="1"/>
      <dgm:spPr/>
      <dgm:t>
        <a:bodyPr/>
        <a:lstStyle/>
        <a:p>
          <a:r>
            <a:rPr lang="pl-PL" sz="1400" dirty="0" smtClean="0"/>
            <a:t>czerwiec 2008: Śrem i Szamotuły</a:t>
          </a:r>
        </a:p>
        <a:p>
          <a:r>
            <a:rPr lang="pl-PL" sz="1400" dirty="0" smtClean="0"/>
            <a:t>28 listopada 2008: Skoki</a:t>
          </a:r>
        </a:p>
        <a:p>
          <a:endParaRPr lang="pl-PL" sz="900" dirty="0"/>
        </a:p>
      </dgm:t>
    </dgm:pt>
    <dgm:pt modelId="{07147EFC-32B9-4303-A9D3-5129A5FB5F89}" type="parTrans" cxnId="{7186017C-7E04-414E-8883-6CB68112B3FA}">
      <dgm:prSet/>
      <dgm:spPr/>
      <dgm:t>
        <a:bodyPr/>
        <a:lstStyle/>
        <a:p>
          <a:endParaRPr lang="pl-PL"/>
        </a:p>
      </dgm:t>
    </dgm:pt>
    <dgm:pt modelId="{DD16AD31-1FBD-431E-AA02-A3A6D85779E2}" type="sibTrans" cxnId="{7186017C-7E04-414E-8883-6CB68112B3FA}">
      <dgm:prSet/>
      <dgm:spPr/>
      <dgm:t>
        <a:bodyPr/>
        <a:lstStyle/>
        <a:p>
          <a:endParaRPr lang="pl-PL"/>
        </a:p>
      </dgm:t>
    </dgm:pt>
    <dgm:pt modelId="{0B5FBBEF-7240-4F0D-AF63-2AB3CD6D1137}">
      <dgm:prSet phldrT="[Tekst]" custT="1"/>
      <dgm:spPr/>
      <dgm:t>
        <a:bodyPr/>
        <a:lstStyle/>
        <a:p>
          <a:r>
            <a:rPr lang="pl-PL" sz="1600" b="1" dirty="0" smtClean="0"/>
            <a:t>STOWARZYSZENIE METROPOLIA POZNAŃ 18 lutego 2011</a:t>
          </a:r>
          <a:endParaRPr lang="pl-PL" sz="1600" b="1" dirty="0"/>
        </a:p>
      </dgm:t>
    </dgm:pt>
    <dgm:pt modelId="{0E21B77D-DA87-4D1D-B4F6-4ACEDD2D997E}" type="parTrans" cxnId="{03CAE408-F49E-47C8-8A85-7B5B8853B916}">
      <dgm:prSet/>
      <dgm:spPr/>
      <dgm:t>
        <a:bodyPr/>
        <a:lstStyle/>
        <a:p>
          <a:endParaRPr lang="pl-PL"/>
        </a:p>
      </dgm:t>
    </dgm:pt>
    <dgm:pt modelId="{62B16096-A34E-49EC-876E-4EF9FC7BC61A}" type="sibTrans" cxnId="{03CAE408-F49E-47C8-8A85-7B5B8853B916}">
      <dgm:prSet/>
      <dgm:spPr/>
      <dgm:t>
        <a:bodyPr/>
        <a:lstStyle/>
        <a:p>
          <a:endParaRPr lang="pl-PL"/>
        </a:p>
      </dgm:t>
    </dgm:pt>
    <dgm:pt modelId="{B84A7ECA-FFDC-47AE-9119-71949A43D69B}">
      <dgm:prSet custT="1"/>
      <dgm:spPr/>
      <dgm:t>
        <a:bodyPr/>
        <a:lstStyle/>
        <a:p>
          <a:r>
            <a:rPr lang="pl-PL" sz="1400" dirty="0" smtClean="0"/>
            <a:t>18 lutego 2011 r. powstaje STOWARZYSZENIA METROPOLIA POZNAŃ </a:t>
          </a:r>
          <a:br>
            <a:rPr lang="pl-PL" sz="1400" dirty="0" smtClean="0"/>
          </a:br>
          <a:r>
            <a:rPr lang="pl-PL" sz="1400" dirty="0" smtClean="0"/>
            <a:t>CEL: wspieranie samorządności, współpraca i ochrona wspólnych interesów członków, wspieranie rozwoju społeczno-gospodarczego aglomeracji</a:t>
          </a:r>
          <a:br>
            <a:rPr lang="pl-PL" sz="1400" dirty="0" smtClean="0"/>
          </a:br>
          <a:r>
            <a:rPr lang="pl-PL" sz="1400" dirty="0" smtClean="0"/>
            <a:t>CZŁONKOWIE: Miasto Poznań, powiat poznański oraz gminy: Buk, Czerwonak, Dopiewo, Kleszczewo, Komorniki, Kostrzyn, Komorniki, Luboń, Mosina, Murowana Goślina, Oborniki, Pobiedziska, Puszczykowo, Rokietnica, Skoki, Stęszew, Suchy Las, Swarzędz, Szamotuły, Śrem, Tarnowo Podgórne.</a:t>
          </a:r>
          <a:endParaRPr lang="pl-PL" sz="1400" dirty="0"/>
        </a:p>
      </dgm:t>
    </dgm:pt>
    <dgm:pt modelId="{0EA68259-2AB4-4348-9577-6E55F74885E3}" type="parTrans" cxnId="{60BCF771-A336-4F4D-BCC3-B81C0646C659}">
      <dgm:prSet/>
      <dgm:spPr/>
      <dgm:t>
        <a:bodyPr/>
        <a:lstStyle/>
        <a:p>
          <a:endParaRPr lang="pl-PL"/>
        </a:p>
      </dgm:t>
    </dgm:pt>
    <dgm:pt modelId="{18546994-55A6-4ECC-B5FA-E6B32B6CA295}" type="sibTrans" cxnId="{60BCF771-A336-4F4D-BCC3-B81C0646C659}">
      <dgm:prSet/>
      <dgm:spPr/>
      <dgm:t>
        <a:bodyPr/>
        <a:lstStyle/>
        <a:p>
          <a:endParaRPr lang="pl-PL"/>
        </a:p>
      </dgm:t>
    </dgm:pt>
    <dgm:pt modelId="{2676B107-3D11-4996-BCD3-C06BEA236A89}" type="pres">
      <dgm:prSet presAssocID="{175F707F-D632-4BAD-8762-CF53EDA0D6B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DED921D-4F21-44AF-8955-526FBE556870}" type="pres">
      <dgm:prSet presAssocID="{90FA28C6-A79D-44A9-B09E-F8F5F5FE3D30}" presName="parentText1" presStyleLbl="node1" presStyleIdx="0" presStyleCnt="3" custScaleX="96658" custLinFactNeighborX="-294" custLinFactNeighborY="-378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2B9E8D-D277-465B-A63A-E4F8AFE6805E}" type="pres">
      <dgm:prSet presAssocID="{90FA28C6-A79D-44A9-B09E-F8F5F5FE3D30}" presName="childText1" presStyleLbl="solidAlignAcc1" presStyleIdx="0" presStyleCnt="3" custLinFactNeighborX="5222" custLinFactNeighborY="-19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B6C3E1-A6F1-4818-806C-2E4BEA0C5676}" type="pres">
      <dgm:prSet presAssocID="{A4207A3C-59B6-4478-BB89-FF22A9050F2B}" presName="parentText2" presStyleLbl="node1" presStyleIdx="1" presStyleCnt="3" custScaleX="95148" custLinFactNeighborX="-687" custLinFactNeighborY="-380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CE454C-6F49-455A-8DFB-AD4BA6F684A4}" type="pres">
      <dgm:prSet presAssocID="{A4207A3C-59B6-4478-BB89-FF22A9050F2B}" presName="childText2" presStyleLbl="solidAlignAcc1" presStyleIdx="1" presStyleCnt="3" custScaleX="90097" custLinFactNeighborX="-2057" custLinFactNeighborY="-20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2F0185-5A2D-4185-BAD9-84617AA250BC}" type="pres">
      <dgm:prSet presAssocID="{0B5FBBEF-7240-4F0D-AF63-2AB3CD6D1137}" presName="parentText3" presStyleLbl="node1" presStyleIdx="2" presStyleCnt="3" custScaleX="106996" custScaleY="132254" custLinFactNeighborX="-5313" custLinFactNeighborY="-278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15BAE-6FD8-468B-BA95-1F11F363DE39}" type="pres">
      <dgm:prSet presAssocID="{0B5FBBEF-7240-4F0D-AF63-2AB3CD6D1137}" presName="childText3" presStyleLbl="solidAlignAcc1" presStyleIdx="2" presStyleCnt="3" custScaleX="134412" custScaleY="150275" custLinFactNeighborX="6787" custLinFactNeighborY="12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D6AFF7-D365-4479-8CE1-EED5403FE5A1}" srcId="{90FA28C6-A79D-44A9-B09E-F8F5F5FE3D30}" destId="{34B7197A-7D43-46F5-A575-34D143F9797D}" srcOrd="0" destOrd="0" parTransId="{8EA9C385-9AD9-410A-86F8-9FD386CD81B7}" sibTransId="{08EDA340-55E6-4BFC-95FC-F960CAE316C1}"/>
    <dgm:cxn modelId="{03CAE408-F49E-47C8-8A85-7B5B8853B916}" srcId="{175F707F-D632-4BAD-8762-CF53EDA0D6BD}" destId="{0B5FBBEF-7240-4F0D-AF63-2AB3CD6D1137}" srcOrd="2" destOrd="0" parTransId="{0E21B77D-DA87-4D1D-B4F6-4ACEDD2D997E}" sibTransId="{62B16096-A34E-49EC-876E-4EF9FC7BC61A}"/>
    <dgm:cxn modelId="{1C48DAD7-3573-49FB-8336-737C39F2A665}" type="presOf" srcId="{A4207A3C-59B6-4478-BB89-FF22A9050F2B}" destId="{7BB6C3E1-A6F1-4818-806C-2E4BEA0C5676}" srcOrd="0" destOrd="0" presId="urn:microsoft.com/office/officeart/2009/3/layout/IncreasingArrowsProcess"/>
    <dgm:cxn modelId="{C5888971-2221-463A-86C1-F60C6C1B343E}" srcId="{175F707F-D632-4BAD-8762-CF53EDA0D6BD}" destId="{A4207A3C-59B6-4478-BB89-FF22A9050F2B}" srcOrd="1" destOrd="0" parTransId="{738CAFAC-2A44-4EC9-8E27-1DC405810D5B}" sibTransId="{3C362076-47A0-4324-9681-A52D2592D933}"/>
    <dgm:cxn modelId="{96062DBF-67D1-4D87-A48D-25D531CFD7DE}" type="presOf" srcId="{175F707F-D632-4BAD-8762-CF53EDA0D6BD}" destId="{2676B107-3D11-4996-BCD3-C06BEA236A89}" srcOrd="0" destOrd="0" presId="urn:microsoft.com/office/officeart/2009/3/layout/IncreasingArrowsProcess"/>
    <dgm:cxn modelId="{9A991D7E-4464-40FE-912F-400734537666}" type="presOf" srcId="{5DC8C837-57AB-48B1-8552-57416EE52D87}" destId="{B9CE454C-6F49-455A-8DFB-AD4BA6F684A4}" srcOrd="0" destOrd="0" presId="urn:microsoft.com/office/officeart/2009/3/layout/IncreasingArrowsProcess"/>
    <dgm:cxn modelId="{7186017C-7E04-414E-8883-6CB68112B3FA}" srcId="{A4207A3C-59B6-4478-BB89-FF22A9050F2B}" destId="{5DC8C837-57AB-48B1-8552-57416EE52D87}" srcOrd="0" destOrd="0" parTransId="{07147EFC-32B9-4303-A9D3-5129A5FB5F89}" sibTransId="{DD16AD31-1FBD-431E-AA02-A3A6D85779E2}"/>
    <dgm:cxn modelId="{0B531097-86C1-46B5-91CC-BCC64C555B4A}" type="presOf" srcId="{34B7197A-7D43-46F5-A575-34D143F9797D}" destId="{2A2B9E8D-D277-465B-A63A-E4F8AFE6805E}" srcOrd="0" destOrd="0" presId="urn:microsoft.com/office/officeart/2009/3/layout/IncreasingArrowsProcess"/>
    <dgm:cxn modelId="{60BCF771-A336-4F4D-BCC3-B81C0646C659}" srcId="{0B5FBBEF-7240-4F0D-AF63-2AB3CD6D1137}" destId="{B84A7ECA-FFDC-47AE-9119-71949A43D69B}" srcOrd="0" destOrd="0" parTransId="{0EA68259-2AB4-4348-9577-6E55F74885E3}" sibTransId="{18546994-55A6-4ECC-B5FA-E6B32B6CA295}"/>
    <dgm:cxn modelId="{AA2799EB-1401-487A-8BFE-E9A5E6D956F8}" type="presOf" srcId="{90FA28C6-A79D-44A9-B09E-F8F5F5FE3D30}" destId="{4DED921D-4F21-44AF-8955-526FBE556870}" srcOrd="0" destOrd="0" presId="urn:microsoft.com/office/officeart/2009/3/layout/IncreasingArrowsProcess"/>
    <dgm:cxn modelId="{332B292C-2B18-4FAF-9FFB-03FCC575E2C3}" srcId="{175F707F-D632-4BAD-8762-CF53EDA0D6BD}" destId="{90FA28C6-A79D-44A9-B09E-F8F5F5FE3D30}" srcOrd="0" destOrd="0" parTransId="{6048CF8F-40B4-47BA-A51C-AB9A097266F6}" sibTransId="{C697FC8B-03B4-463D-9A56-037EAF1E76FC}"/>
    <dgm:cxn modelId="{79B90C74-5AA4-478A-A1E3-E895B3F4B2AE}" type="presOf" srcId="{B84A7ECA-FFDC-47AE-9119-71949A43D69B}" destId="{C4515BAE-6FD8-468B-BA95-1F11F363DE39}" srcOrd="0" destOrd="0" presId="urn:microsoft.com/office/officeart/2009/3/layout/IncreasingArrowsProcess"/>
    <dgm:cxn modelId="{B575B4F0-0858-4576-A67A-DD211F765500}" type="presOf" srcId="{0B5FBBEF-7240-4F0D-AF63-2AB3CD6D1137}" destId="{F32F0185-5A2D-4185-BAD9-84617AA250BC}" srcOrd="0" destOrd="0" presId="urn:microsoft.com/office/officeart/2009/3/layout/IncreasingArrowsProcess"/>
    <dgm:cxn modelId="{C701F06A-B02A-4629-BECD-468DC4B7C2C5}" type="presParOf" srcId="{2676B107-3D11-4996-BCD3-C06BEA236A89}" destId="{4DED921D-4F21-44AF-8955-526FBE556870}" srcOrd="0" destOrd="0" presId="urn:microsoft.com/office/officeart/2009/3/layout/IncreasingArrowsProcess"/>
    <dgm:cxn modelId="{28D86363-D012-4938-BE37-8C5F19F9FA59}" type="presParOf" srcId="{2676B107-3D11-4996-BCD3-C06BEA236A89}" destId="{2A2B9E8D-D277-465B-A63A-E4F8AFE6805E}" srcOrd="1" destOrd="0" presId="urn:microsoft.com/office/officeart/2009/3/layout/IncreasingArrowsProcess"/>
    <dgm:cxn modelId="{46CCAB7B-4EC1-49FC-8676-683531BD387A}" type="presParOf" srcId="{2676B107-3D11-4996-BCD3-C06BEA236A89}" destId="{7BB6C3E1-A6F1-4818-806C-2E4BEA0C5676}" srcOrd="2" destOrd="0" presId="urn:microsoft.com/office/officeart/2009/3/layout/IncreasingArrowsProcess"/>
    <dgm:cxn modelId="{3FCBC6C1-F49B-4A24-B160-C7DE7EF0C3F3}" type="presParOf" srcId="{2676B107-3D11-4996-BCD3-C06BEA236A89}" destId="{B9CE454C-6F49-455A-8DFB-AD4BA6F684A4}" srcOrd="3" destOrd="0" presId="urn:microsoft.com/office/officeart/2009/3/layout/IncreasingArrowsProcess"/>
    <dgm:cxn modelId="{C07B9931-6B72-4EE2-AD96-8929CE65B289}" type="presParOf" srcId="{2676B107-3D11-4996-BCD3-C06BEA236A89}" destId="{F32F0185-5A2D-4185-BAD9-84617AA250BC}" srcOrd="4" destOrd="0" presId="urn:microsoft.com/office/officeart/2009/3/layout/IncreasingArrowsProcess"/>
    <dgm:cxn modelId="{CBE2CE98-1FA0-449A-8246-F0652C31C1E7}" type="presParOf" srcId="{2676B107-3D11-4996-BCD3-C06BEA236A89}" destId="{C4515BAE-6FD8-468B-BA95-1F11F363DE3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D73782-D1A6-4FA3-A83E-127BE135C56F}" type="doc">
      <dgm:prSet loTypeId="urn:microsoft.com/office/officeart/2005/8/layout/b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F8D45A5-FA80-441F-A290-1BF6A707F7DE}">
      <dgm:prSet phldrT="[Tekst]" custT="1"/>
      <dgm:spPr/>
      <dgm:t>
        <a:bodyPr/>
        <a:lstStyle/>
        <a:p>
          <a:endParaRPr lang="pl-PL" sz="1200" dirty="0" smtClean="0"/>
        </a:p>
        <a:p>
          <a:r>
            <a:rPr lang="pl-PL" sz="1200" b="1" dirty="0" smtClean="0"/>
            <a:t>90% podróży -  samochód osobowy</a:t>
          </a:r>
          <a:br>
            <a:rPr lang="pl-PL" sz="1200" b="1" dirty="0" smtClean="0"/>
          </a:br>
          <a:r>
            <a:rPr lang="pl-PL" sz="1200" b="1" dirty="0" smtClean="0"/>
            <a:t>10% osób korzysta z połączeń autobusowych. </a:t>
          </a:r>
          <a:r>
            <a:rPr lang="pl-PL" sz="1200" dirty="0" smtClean="0"/>
            <a:t/>
          </a:r>
          <a:br>
            <a:rPr lang="pl-PL" sz="1200" dirty="0" smtClean="0"/>
          </a:br>
          <a:r>
            <a:rPr lang="pl-PL" sz="1200" dirty="0" smtClean="0"/>
            <a:t>rola kolei, jest na razie najmniejsza, choć sukcesywnie wzrasta</a:t>
          </a:r>
        </a:p>
        <a:p>
          <a:r>
            <a:rPr lang="pl-PL" sz="900" dirty="0" smtClean="0"/>
            <a:t> </a:t>
          </a:r>
          <a:endParaRPr lang="pl-PL" sz="900" dirty="0"/>
        </a:p>
      </dgm:t>
    </dgm:pt>
    <dgm:pt modelId="{8BAA8BEE-9674-4094-95D5-6053D22E4F56}" type="parTrans" cxnId="{CB59D2A6-50EF-47ED-BA69-053AF44C2135}">
      <dgm:prSet/>
      <dgm:spPr/>
      <dgm:t>
        <a:bodyPr/>
        <a:lstStyle/>
        <a:p>
          <a:endParaRPr lang="pl-PL"/>
        </a:p>
      </dgm:t>
    </dgm:pt>
    <dgm:pt modelId="{64B87367-30B0-44CF-81B7-FE81B5292429}" type="sibTrans" cxnId="{CB59D2A6-50EF-47ED-BA69-053AF44C2135}">
      <dgm:prSet/>
      <dgm:spPr/>
      <dgm:t>
        <a:bodyPr/>
        <a:lstStyle/>
        <a:p>
          <a:endParaRPr lang="pl-PL"/>
        </a:p>
      </dgm:t>
    </dgm:pt>
    <dgm:pt modelId="{89E0454F-9908-47A4-A426-25E67124F199}">
      <dgm:prSet phldrT="[Tekst]" custT="1"/>
      <dgm:spPr/>
      <dgm:t>
        <a:bodyPr/>
        <a:lstStyle/>
        <a:p>
          <a:r>
            <a:rPr lang="pl-PL" sz="1200" b="1" dirty="0" smtClean="0"/>
            <a:t>Średnio na </a:t>
          </a:r>
          <a:r>
            <a:rPr lang="pl-PL" sz="1200" b="1" dirty="0" smtClean="0"/>
            <a:t>gospodarstwo </a:t>
          </a:r>
          <a:r>
            <a:rPr lang="pl-PL" sz="1200" b="1" dirty="0" smtClean="0"/>
            <a:t>domowe przypada 1,64 samochodu osobowego. </a:t>
          </a:r>
          <a:r>
            <a:rPr lang="pl-PL" sz="1200" dirty="0" smtClean="0"/>
            <a:t>Oznacza to, że niemal każdy dorosły członek rodziny dysponuje własnym pojazdem.</a:t>
          </a:r>
          <a:endParaRPr lang="pl-PL" sz="1200" dirty="0"/>
        </a:p>
      </dgm:t>
    </dgm:pt>
    <dgm:pt modelId="{30FCAA88-6D60-4BCD-BCC9-FCD2E148CE2C}" type="parTrans" cxnId="{05676397-DA2D-4936-A61E-73F63F193D04}">
      <dgm:prSet/>
      <dgm:spPr/>
      <dgm:t>
        <a:bodyPr/>
        <a:lstStyle/>
        <a:p>
          <a:endParaRPr lang="pl-PL"/>
        </a:p>
      </dgm:t>
    </dgm:pt>
    <dgm:pt modelId="{9D2EF8FF-5802-4991-A84B-AF24998DB4A3}" type="sibTrans" cxnId="{05676397-DA2D-4936-A61E-73F63F193D04}">
      <dgm:prSet/>
      <dgm:spPr/>
      <dgm:t>
        <a:bodyPr/>
        <a:lstStyle/>
        <a:p>
          <a:endParaRPr lang="pl-PL"/>
        </a:p>
      </dgm:t>
    </dgm:pt>
    <dgm:pt modelId="{20509D7B-204C-42C7-B7DC-B30067D95B34}">
      <dgm:prSet phldrT="[Tekst]" custT="1"/>
      <dgm:spPr/>
      <dgm:t>
        <a:bodyPr/>
        <a:lstStyle/>
        <a:p>
          <a:r>
            <a:rPr lang="pl-PL" sz="1200" b="1" dirty="0" smtClean="0"/>
            <a:t>liczba samochodów </a:t>
          </a:r>
          <a:r>
            <a:rPr lang="pl-PL" sz="1200" dirty="0" smtClean="0"/>
            <a:t>w przeliczeniu na jedno gospodarstwo - </a:t>
          </a:r>
          <a:r>
            <a:rPr lang="pl-PL" sz="1200" b="1" dirty="0" smtClean="0"/>
            <a:t>najwyższa w porównaniu z innymi gminami powiatu poznańskiego</a:t>
          </a:r>
          <a:endParaRPr lang="pl-PL" sz="1200" b="1" dirty="0"/>
        </a:p>
      </dgm:t>
    </dgm:pt>
    <dgm:pt modelId="{B197EFBD-5C9F-420F-8322-9F2D6A42DFEF}" type="parTrans" cxnId="{193E5F56-257D-4B65-812F-8020A1604604}">
      <dgm:prSet/>
      <dgm:spPr/>
      <dgm:t>
        <a:bodyPr/>
        <a:lstStyle/>
        <a:p>
          <a:endParaRPr lang="pl-PL"/>
        </a:p>
      </dgm:t>
    </dgm:pt>
    <dgm:pt modelId="{B0A91978-5761-477B-BCD8-4EC398D34C88}" type="sibTrans" cxnId="{193E5F56-257D-4B65-812F-8020A1604604}">
      <dgm:prSet/>
      <dgm:spPr/>
      <dgm:t>
        <a:bodyPr/>
        <a:lstStyle/>
        <a:p>
          <a:endParaRPr lang="pl-PL"/>
        </a:p>
      </dgm:t>
    </dgm:pt>
    <dgm:pt modelId="{39180F6A-701E-4B10-B758-D34D1934306C}">
      <dgm:prSet phldrT="[Tekst]" custT="1"/>
      <dgm:spPr/>
      <dgm:t>
        <a:bodyPr/>
        <a:lstStyle/>
        <a:p>
          <a:r>
            <a:rPr lang="pl-PL" sz="1200" dirty="0" smtClean="0"/>
            <a:t>średni wskaźnik motoryzacji w Rokietnicy: </a:t>
          </a:r>
        </a:p>
        <a:p>
          <a:r>
            <a:rPr lang="pl-PL" sz="1200" b="1" dirty="0" smtClean="0"/>
            <a:t>515 samochodów osobowych </a:t>
          </a:r>
          <a:br>
            <a:rPr lang="pl-PL" sz="1200" b="1" dirty="0" smtClean="0"/>
          </a:br>
          <a:r>
            <a:rPr lang="pl-PL" sz="1200" b="1" dirty="0" smtClean="0"/>
            <a:t>na 1.000 mieszkańców</a:t>
          </a:r>
          <a:endParaRPr lang="pl-PL" sz="1200" b="1" dirty="0"/>
        </a:p>
      </dgm:t>
    </dgm:pt>
    <dgm:pt modelId="{6B489946-6A6E-4F2B-8631-C44458978B65}" type="parTrans" cxnId="{3A8D3862-8925-4688-9E64-9EA190AB0BB0}">
      <dgm:prSet/>
      <dgm:spPr/>
      <dgm:t>
        <a:bodyPr/>
        <a:lstStyle/>
        <a:p>
          <a:endParaRPr lang="pl-PL"/>
        </a:p>
      </dgm:t>
    </dgm:pt>
    <dgm:pt modelId="{59967BBF-6C89-4940-ABE3-706899701C26}" type="sibTrans" cxnId="{3A8D3862-8925-4688-9E64-9EA190AB0BB0}">
      <dgm:prSet/>
      <dgm:spPr/>
      <dgm:t>
        <a:bodyPr/>
        <a:lstStyle/>
        <a:p>
          <a:endParaRPr lang="pl-PL"/>
        </a:p>
      </dgm:t>
    </dgm:pt>
    <dgm:pt modelId="{C67C1651-6BB2-4809-BA1F-F412253262EA}">
      <dgm:prSet phldrT="[Tekst]" custT="1"/>
      <dgm:spPr/>
      <dgm:t>
        <a:bodyPr/>
        <a:lstStyle/>
        <a:p>
          <a:r>
            <a:rPr lang="pl-PL" sz="1200" dirty="0" smtClean="0"/>
            <a:t>Na tak wysoki poziom motoryzacji wpływa </a:t>
          </a:r>
          <a:r>
            <a:rPr lang="pl-PL" sz="1200" dirty="0" smtClean="0"/>
            <a:t/>
          </a:r>
          <a:br>
            <a:rPr lang="pl-PL" sz="1200" dirty="0" smtClean="0"/>
          </a:br>
          <a:r>
            <a:rPr lang="pl-PL" sz="1200" b="1" dirty="0" smtClean="0"/>
            <a:t>wysoki</a:t>
          </a:r>
          <a:r>
            <a:rPr lang="pl-PL" sz="1200" dirty="0" smtClean="0"/>
            <a:t> </a:t>
          </a:r>
          <a:r>
            <a:rPr lang="pl-PL" sz="1200" b="1" dirty="0" smtClean="0"/>
            <a:t>udział zabudowy jednorodzinnej oraz średnia liczebność rodziny:</a:t>
          </a:r>
        </a:p>
        <a:p>
          <a:r>
            <a:rPr lang="pl-PL" sz="1200" dirty="0" smtClean="0"/>
            <a:t>w Rokietnicy to 3,19 osoby </a:t>
          </a:r>
          <a:br>
            <a:rPr lang="pl-PL" sz="1200" dirty="0" smtClean="0"/>
          </a:br>
          <a:r>
            <a:rPr lang="pl-PL" sz="1200" dirty="0" smtClean="0"/>
            <a:t>na jedno gospodarstwo domowe</a:t>
          </a:r>
          <a:r>
            <a:rPr lang="pl-PL" sz="900" dirty="0" smtClean="0"/>
            <a:t>.</a:t>
          </a:r>
          <a:endParaRPr lang="pl-PL" sz="900" dirty="0"/>
        </a:p>
      </dgm:t>
    </dgm:pt>
    <dgm:pt modelId="{4D363208-7532-445E-9DF2-7A90F1DA01E8}" type="parTrans" cxnId="{39C19824-8C36-4761-9D26-10FEA8C4AED7}">
      <dgm:prSet/>
      <dgm:spPr/>
      <dgm:t>
        <a:bodyPr/>
        <a:lstStyle/>
        <a:p>
          <a:endParaRPr lang="pl-PL"/>
        </a:p>
      </dgm:t>
    </dgm:pt>
    <dgm:pt modelId="{A8E0811F-54DE-4718-A07D-26F669F660CC}" type="sibTrans" cxnId="{39C19824-8C36-4761-9D26-10FEA8C4AED7}">
      <dgm:prSet/>
      <dgm:spPr/>
      <dgm:t>
        <a:bodyPr/>
        <a:lstStyle/>
        <a:p>
          <a:endParaRPr lang="pl-PL"/>
        </a:p>
      </dgm:t>
    </dgm:pt>
    <dgm:pt modelId="{A4B7CB04-E923-4827-B627-640BCF0B0A59}">
      <dgm:prSet phldrT="[Tekst]" custT="1"/>
      <dgm:spPr/>
      <dgm:t>
        <a:bodyPr/>
        <a:lstStyle/>
        <a:p>
          <a:r>
            <a:rPr lang="pl-PL" sz="1200" b="1" dirty="0" smtClean="0"/>
            <a:t>preferowanie samochodu bo:</a:t>
          </a:r>
          <a:br>
            <a:rPr lang="pl-PL" sz="1200" b="1" dirty="0" smtClean="0"/>
          </a:br>
          <a:r>
            <a:rPr lang="pl-PL" sz="1200" dirty="0" smtClean="0"/>
            <a:t>- komfort i wygoda (47%) </a:t>
          </a:r>
          <a:br>
            <a:rPr lang="pl-PL" sz="1200" dirty="0" smtClean="0"/>
          </a:br>
          <a:r>
            <a:rPr lang="pl-PL" sz="1200" dirty="0" smtClean="0"/>
            <a:t>- brak satysfakcjonujących połączeń (47%)</a:t>
          </a:r>
          <a:br>
            <a:rPr lang="pl-PL" sz="1200" dirty="0" smtClean="0"/>
          </a:br>
          <a:r>
            <a:rPr lang="pl-PL" sz="1200" dirty="0" smtClean="0"/>
            <a:t>- dłuższy czas przejazdu autobusem o ok. 30 minut (15%)</a:t>
          </a:r>
          <a:br>
            <a:rPr lang="pl-PL" sz="1200" dirty="0" smtClean="0"/>
          </a:br>
          <a:r>
            <a:rPr lang="pl-PL" sz="1200" dirty="0" smtClean="0"/>
            <a:t>- przyzwyczajenia (20%).</a:t>
          </a:r>
          <a:endParaRPr lang="pl-PL" sz="1200" dirty="0"/>
        </a:p>
      </dgm:t>
    </dgm:pt>
    <dgm:pt modelId="{957391A2-2212-429E-BCE0-50760DE4D8DA}" type="parTrans" cxnId="{351BB978-C2A0-4172-BF64-2D2E53016768}">
      <dgm:prSet/>
      <dgm:spPr/>
      <dgm:t>
        <a:bodyPr/>
        <a:lstStyle/>
        <a:p>
          <a:endParaRPr lang="pl-PL"/>
        </a:p>
      </dgm:t>
    </dgm:pt>
    <dgm:pt modelId="{DF49C244-7B7E-419C-A292-34DFD9244396}" type="sibTrans" cxnId="{351BB978-C2A0-4172-BF64-2D2E53016768}">
      <dgm:prSet/>
      <dgm:spPr/>
      <dgm:t>
        <a:bodyPr/>
        <a:lstStyle/>
        <a:p>
          <a:endParaRPr lang="pl-PL"/>
        </a:p>
      </dgm:t>
    </dgm:pt>
    <dgm:pt modelId="{3A879690-26A5-4523-97F5-03A0379D2572}" type="pres">
      <dgm:prSet presAssocID="{4CD73782-D1A6-4FA3-A83E-127BE135C5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CAB2F9-A0A3-41BB-9582-87D31656BD8E}" type="pres">
      <dgm:prSet presAssocID="{89E0454F-9908-47A4-A426-25E67124F1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74699-D12A-4A88-86E4-A1A6AA157C49}" type="pres">
      <dgm:prSet presAssocID="{9D2EF8FF-5802-4991-A84B-AF24998DB4A3}" presName="sibTrans" presStyleLbl="sibTrans1D1" presStyleIdx="0" presStyleCnt="5"/>
      <dgm:spPr/>
      <dgm:t>
        <a:bodyPr/>
        <a:lstStyle/>
        <a:p>
          <a:endParaRPr lang="pl-PL"/>
        </a:p>
      </dgm:t>
    </dgm:pt>
    <dgm:pt modelId="{DACF4E9F-5671-412A-BF53-8368647A3230}" type="pres">
      <dgm:prSet presAssocID="{9D2EF8FF-5802-4991-A84B-AF24998DB4A3}" presName="connectorText" presStyleLbl="sibTrans1D1" presStyleIdx="0" presStyleCnt="5"/>
      <dgm:spPr/>
      <dgm:t>
        <a:bodyPr/>
        <a:lstStyle/>
        <a:p>
          <a:endParaRPr lang="pl-PL"/>
        </a:p>
      </dgm:t>
    </dgm:pt>
    <dgm:pt modelId="{9022C7E4-DAA8-4A6C-BBD2-E7FF6CA129F0}" type="pres">
      <dgm:prSet presAssocID="{39180F6A-701E-4B10-B758-D34D193430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6D5FC7-80F4-4DE7-B355-9731C673B6C5}" type="pres">
      <dgm:prSet presAssocID="{59967BBF-6C89-4940-ABE3-706899701C26}" presName="sibTrans" presStyleLbl="sibTrans1D1" presStyleIdx="1" presStyleCnt="5"/>
      <dgm:spPr/>
      <dgm:t>
        <a:bodyPr/>
        <a:lstStyle/>
        <a:p>
          <a:endParaRPr lang="pl-PL"/>
        </a:p>
      </dgm:t>
    </dgm:pt>
    <dgm:pt modelId="{1FFC6071-72A8-462F-A45D-C30211E1F13B}" type="pres">
      <dgm:prSet presAssocID="{59967BBF-6C89-4940-ABE3-706899701C26}" presName="connectorText" presStyleLbl="sibTrans1D1" presStyleIdx="1" presStyleCnt="5"/>
      <dgm:spPr/>
      <dgm:t>
        <a:bodyPr/>
        <a:lstStyle/>
        <a:p>
          <a:endParaRPr lang="pl-PL"/>
        </a:p>
      </dgm:t>
    </dgm:pt>
    <dgm:pt modelId="{9FE121F5-CD7A-4D7A-AF80-39A9E22179D5}" type="pres">
      <dgm:prSet presAssocID="{20509D7B-204C-42C7-B7DC-B30067D95B34}" presName="node" presStyleLbl="node1" presStyleIdx="2" presStyleCnt="6" custLinFactNeighborX="6166" custLinFactNeighborY="-35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BBE74C-1C16-4A11-A42F-D6715D0A5A8C}" type="pres">
      <dgm:prSet presAssocID="{B0A91978-5761-477B-BCD8-4EC398D34C88}" presName="sibTrans" presStyleLbl="sibTrans1D1" presStyleIdx="2" presStyleCnt="5"/>
      <dgm:spPr/>
      <dgm:t>
        <a:bodyPr/>
        <a:lstStyle/>
        <a:p>
          <a:endParaRPr lang="pl-PL"/>
        </a:p>
      </dgm:t>
    </dgm:pt>
    <dgm:pt modelId="{320E0277-15FC-449F-9225-4C3D27A3FA17}" type="pres">
      <dgm:prSet presAssocID="{B0A91978-5761-477B-BCD8-4EC398D34C88}" presName="connectorText" presStyleLbl="sibTrans1D1" presStyleIdx="2" presStyleCnt="5"/>
      <dgm:spPr/>
      <dgm:t>
        <a:bodyPr/>
        <a:lstStyle/>
        <a:p>
          <a:endParaRPr lang="pl-PL"/>
        </a:p>
      </dgm:t>
    </dgm:pt>
    <dgm:pt modelId="{1AD4BD1E-3B17-44C8-BCA3-B20A9781ACF0}" type="pres">
      <dgm:prSet presAssocID="{C67C1651-6BB2-4809-BA1F-F412253262EA}" presName="node" presStyleLbl="node1" presStyleIdx="3" presStyleCnt="6" custScaleX="103479" custScaleY="1100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CBA439-7610-4906-A121-D4474B6A3E31}" type="pres">
      <dgm:prSet presAssocID="{A8E0811F-54DE-4718-A07D-26F669F660CC}" presName="sibTrans" presStyleLbl="sibTrans1D1" presStyleIdx="3" presStyleCnt="5"/>
      <dgm:spPr/>
      <dgm:t>
        <a:bodyPr/>
        <a:lstStyle/>
        <a:p>
          <a:endParaRPr lang="pl-PL"/>
        </a:p>
      </dgm:t>
    </dgm:pt>
    <dgm:pt modelId="{89D2E065-488A-4CC2-97DB-6D336BF23DEE}" type="pres">
      <dgm:prSet presAssocID="{A8E0811F-54DE-4718-A07D-26F669F660CC}" presName="connectorText" presStyleLbl="sibTrans1D1" presStyleIdx="3" presStyleCnt="5"/>
      <dgm:spPr/>
      <dgm:t>
        <a:bodyPr/>
        <a:lstStyle/>
        <a:p>
          <a:endParaRPr lang="pl-PL"/>
        </a:p>
      </dgm:t>
    </dgm:pt>
    <dgm:pt modelId="{2A9E9E40-1B32-4403-8C6E-96A5F864232F}" type="pres">
      <dgm:prSet presAssocID="{EF8D45A5-FA80-441F-A290-1BF6A707F7DE}" presName="node" presStyleLbl="node1" presStyleIdx="4" presStyleCnt="6" custLinFactNeighborX="1756" custLinFactNeighborY="-97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E832DF-F71E-410C-B955-CB40F8BF3201}" type="pres">
      <dgm:prSet presAssocID="{64B87367-30B0-44CF-81B7-FE81B5292429}" presName="sibTrans" presStyleLbl="sibTrans1D1" presStyleIdx="4" presStyleCnt="5"/>
      <dgm:spPr/>
      <dgm:t>
        <a:bodyPr/>
        <a:lstStyle/>
        <a:p>
          <a:endParaRPr lang="pl-PL"/>
        </a:p>
      </dgm:t>
    </dgm:pt>
    <dgm:pt modelId="{4BD82E51-23A5-4250-BA42-3261E2EF4C47}" type="pres">
      <dgm:prSet presAssocID="{64B87367-30B0-44CF-81B7-FE81B5292429}" presName="connectorText" presStyleLbl="sibTrans1D1" presStyleIdx="4" presStyleCnt="5"/>
      <dgm:spPr/>
      <dgm:t>
        <a:bodyPr/>
        <a:lstStyle/>
        <a:p>
          <a:endParaRPr lang="pl-PL"/>
        </a:p>
      </dgm:t>
    </dgm:pt>
    <dgm:pt modelId="{8C34DFE0-0894-4A40-9C48-4439754E9F64}" type="pres">
      <dgm:prSet presAssocID="{A4B7CB04-E923-4827-B627-640BCF0B0A59}" presName="node" presStyleLbl="node1" presStyleIdx="5" presStyleCnt="6" custScaleX="109772" custScaleY="116117" custLinFactNeighborY="-7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8D3862-8925-4688-9E64-9EA190AB0BB0}" srcId="{4CD73782-D1A6-4FA3-A83E-127BE135C56F}" destId="{39180F6A-701E-4B10-B758-D34D1934306C}" srcOrd="1" destOrd="0" parTransId="{6B489946-6A6E-4F2B-8631-C44458978B65}" sibTransId="{59967BBF-6C89-4940-ABE3-706899701C26}"/>
    <dgm:cxn modelId="{E5A2B702-291A-4DE8-84CC-0D9F4689082C}" type="presOf" srcId="{59967BBF-6C89-4940-ABE3-706899701C26}" destId="{E06D5FC7-80F4-4DE7-B355-9731C673B6C5}" srcOrd="0" destOrd="0" presId="urn:microsoft.com/office/officeart/2005/8/layout/bProcess3"/>
    <dgm:cxn modelId="{BF27DF8F-0B21-4480-945F-C448B76CE36D}" type="presOf" srcId="{4CD73782-D1A6-4FA3-A83E-127BE135C56F}" destId="{3A879690-26A5-4523-97F5-03A0379D2572}" srcOrd="0" destOrd="0" presId="urn:microsoft.com/office/officeart/2005/8/layout/bProcess3"/>
    <dgm:cxn modelId="{B903D430-6D4B-4889-8BFE-21AAA111E30F}" type="presOf" srcId="{B0A91978-5761-477B-BCD8-4EC398D34C88}" destId="{DDBBE74C-1C16-4A11-A42F-D6715D0A5A8C}" srcOrd="0" destOrd="0" presId="urn:microsoft.com/office/officeart/2005/8/layout/bProcess3"/>
    <dgm:cxn modelId="{39C19824-8C36-4761-9D26-10FEA8C4AED7}" srcId="{4CD73782-D1A6-4FA3-A83E-127BE135C56F}" destId="{C67C1651-6BB2-4809-BA1F-F412253262EA}" srcOrd="3" destOrd="0" parTransId="{4D363208-7532-445E-9DF2-7A90F1DA01E8}" sibTransId="{A8E0811F-54DE-4718-A07D-26F669F660CC}"/>
    <dgm:cxn modelId="{4630D03B-4A56-411A-9E8E-051A916EBB00}" type="presOf" srcId="{39180F6A-701E-4B10-B758-D34D1934306C}" destId="{9022C7E4-DAA8-4A6C-BBD2-E7FF6CA129F0}" srcOrd="0" destOrd="0" presId="urn:microsoft.com/office/officeart/2005/8/layout/bProcess3"/>
    <dgm:cxn modelId="{24F15BF8-62F7-44B4-81C7-28354694FDD3}" type="presOf" srcId="{B0A91978-5761-477B-BCD8-4EC398D34C88}" destId="{320E0277-15FC-449F-9225-4C3D27A3FA17}" srcOrd="1" destOrd="0" presId="urn:microsoft.com/office/officeart/2005/8/layout/bProcess3"/>
    <dgm:cxn modelId="{93A2F98B-26D6-4D35-8624-BA8661668E82}" type="presOf" srcId="{64B87367-30B0-44CF-81B7-FE81B5292429}" destId="{42E832DF-F71E-410C-B955-CB40F8BF3201}" srcOrd="0" destOrd="0" presId="urn:microsoft.com/office/officeart/2005/8/layout/bProcess3"/>
    <dgm:cxn modelId="{C6F7C86F-EAEE-4A94-8F8D-7E6081FC8702}" type="presOf" srcId="{89E0454F-9908-47A4-A426-25E67124F199}" destId="{7ECAB2F9-A0A3-41BB-9582-87D31656BD8E}" srcOrd="0" destOrd="0" presId="urn:microsoft.com/office/officeart/2005/8/layout/bProcess3"/>
    <dgm:cxn modelId="{7025E743-259D-4798-809A-9EE21DA49EB0}" type="presOf" srcId="{20509D7B-204C-42C7-B7DC-B30067D95B34}" destId="{9FE121F5-CD7A-4D7A-AF80-39A9E22179D5}" srcOrd="0" destOrd="0" presId="urn:microsoft.com/office/officeart/2005/8/layout/bProcess3"/>
    <dgm:cxn modelId="{FC9AB514-6AB9-4365-9D25-62326ABC6DB4}" type="presOf" srcId="{C67C1651-6BB2-4809-BA1F-F412253262EA}" destId="{1AD4BD1E-3B17-44C8-BCA3-B20A9781ACF0}" srcOrd="0" destOrd="0" presId="urn:microsoft.com/office/officeart/2005/8/layout/bProcess3"/>
    <dgm:cxn modelId="{05676397-DA2D-4936-A61E-73F63F193D04}" srcId="{4CD73782-D1A6-4FA3-A83E-127BE135C56F}" destId="{89E0454F-9908-47A4-A426-25E67124F199}" srcOrd="0" destOrd="0" parTransId="{30FCAA88-6D60-4BCD-BCC9-FCD2E148CE2C}" sibTransId="{9D2EF8FF-5802-4991-A84B-AF24998DB4A3}"/>
    <dgm:cxn modelId="{EB508B3A-E75C-46BE-81D9-042EFD20AD51}" type="presOf" srcId="{A8E0811F-54DE-4718-A07D-26F669F660CC}" destId="{34CBA439-7610-4906-A121-D4474B6A3E31}" srcOrd="0" destOrd="0" presId="urn:microsoft.com/office/officeart/2005/8/layout/bProcess3"/>
    <dgm:cxn modelId="{CB59D2A6-50EF-47ED-BA69-053AF44C2135}" srcId="{4CD73782-D1A6-4FA3-A83E-127BE135C56F}" destId="{EF8D45A5-FA80-441F-A290-1BF6A707F7DE}" srcOrd="4" destOrd="0" parTransId="{8BAA8BEE-9674-4094-95D5-6053D22E4F56}" sibTransId="{64B87367-30B0-44CF-81B7-FE81B5292429}"/>
    <dgm:cxn modelId="{C14367DC-7A33-4171-B136-166DE07A8ECF}" type="presOf" srcId="{A8E0811F-54DE-4718-A07D-26F669F660CC}" destId="{89D2E065-488A-4CC2-97DB-6D336BF23DEE}" srcOrd="1" destOrd="0" presId="urn:microsoft.com/office/officeart/2005/8/layout/bProcess3"/>
    <dgm:cxn modelId="{193E5F56-257D-4B65-812F-8020A1604604}" srcId="{4CD73782-D1A6-4FA3-A83E-127BE135C56F}" destId="{20509D7B-204C-42C7-B7DC-B30067D95B34}" srcOrd="2" destOrd="0" parTransId="{B197EFBD-5C9F-420F-8322-9F2D6A42DFEF}" sibTransId="{B0A91978-5761-477B-BCD8-4EC398D34C88}"/>
    <dgm:cxn modelId="{F532CFE3-CAD9-4228-B600-18675B4470E3}" type="presOf" srcId="{A4B7CB04-E923-4827-B627-640BCF0B0A59}" destId="{8C34DFE0-0894-4A40-9C48-4439754E9F64}" srcOrd="0" destOrd="0" presId="urn:microsoft.com/office/officeart/2005/8/layout/bProcess3"/>
    <dgm:cxn modelId="{F117D8C0-3B1C-4979-BD56-E7825CD0042B}" type="presOf" srcId="{EF8D45A5-FA80-441F-A290-1BF6A707F7DE}" destId="{2A9E9E40-1B32-4403-8C6E-96A5F864232F}" srcOrd="0" destOrd="0" presId="urn:microsoft.com/office/officeart/2005/8/layout/bProcess3"/>
    <dgm:cxn modelId="{360F6A0E-E3E3-4C49-9437-73B0CD6795FF}" type="presOf" srcId="{59967BBF-6C89-4940-ABE3-706899701C26}" destId="{1FFC6071-72A8-462F-A45D-C30211E1F13B}" srcOrd="1" destOrd="0" presId="urn:microsoft.com/office/officeart/2005/8/layout/bProcess3"/>
    <dgm:cxn modelId="{B020612D-394B-44C4-87F3-B7A99BE19BFE}" type="presOf" srcId="{9D2EF8FF-5802-4991-A84B-AF24998DB4A3}" destId="{81174699-D12A-4A88-86E4-A1A6AA157C49}" srcOrd="0" destOrd="0" presId="urn:microsoft.com/office/officeart/2005/8/layout/bProcess3"/>
    <dgm:cxn modelId="{F914A2A4-5E9E-4C05-9801-81FEAB5ED8F0}" type="presOf" srcId="{9D2EF8FF-5802-4991-A84B-AF24998DB4A3}" destId="{DACF4E9F-5671-412A-BF53-8368647A3230}" srcOrd="1" destOrd="0" presId="urn:microsoft.com/office/officeart/2005/8/layout/bProcess3"/>
    <dgm:cxn modelId="{351BB978-C2A0-4172-BF64-2D2E53016768}" srcId="{4CD73782-D1A6-4FA3-A83E-127BE135C56F}" destId="{A4B7CB04-E923-4827-B627-640BCF0B0A59}" srcOrd="5" destOrd="0" parTransId="{957391A2-2212-429E-BCE0-50760DE4D8DA}" sibTransId="{DF49C244-7B7E-419C-A292-34DFD9244396}"/>
    <dgm:cxn modelId="{23B74EDA-474A-47D8-8374-421167ABB4DE}" type="presOf" srcId="{64B87367-30B0-44CF-81B7-FE81B5292429}" destId="{4BD82E51-23A5-4250-BA42-3261E2EF4C47}" srcOrd="1" destOrd="0" presId="urn:microsoft.com/office/officeart/2005/8/layout/bProcess3"/>
    <dgm:cxn modelId="{31E857E0-F738-4738-8DB1-DB345899D1E6}" type="presParOf" srcId="{3A879690-26A5-4523-97F5-03A0379D2572}" destId="{7ECAB2F9-A0A3-41BB-9582-87D31656BD8E}" srcOrd="0" destOrd="0" presId="urn:microsoft.com/office/officeart/2005/8/layout/bProcess3"/>
    <dgm:cxn modelId="{D97A7E64-79C1-4DFC-B705-EC7DDDE6D7DB}" type="presParOf" srcId="{3A879690-26A5-4523-97F5-03A0379D2572}" destId="{81174699-D12A-4A88-86E4-A1A6AA157C49}" srcOrd="1" destOrd="0" presId="urn:microsoft.com/office/officeart/2005/8/layout/bProcess3"/>
    <dgm:cxn modelId="{641BB3A6-851F-42AD-8699-9552548A4C5F}" type="presParOf" srcId="{81174699-D12A-4A88-86E4-A1A6AA157C49}" destId="{DACF4E9F-5671-412A-BF53-8368647A3230}" srcOrd="0" destOrd="0" presId="urn:microsoft.com/office/officeart/2005/8/layout/bProcess3"/>
    <dgm:cxn modelId="{27175005-F600-429A-8380-7F7158E43E50}" type="presParOf" srcId="{3A879690-26A5-4523-97F5-03A0379D2572}" destId="{9022C7E4-DAA8-4A6C-BBD2-E7FF6CA129F0}" srcOrd="2" destOrd="0" presId="urn:microsoft.com/office/officeart/2005/8/layout/bProcess3"/>
    <dgm:cxn modelId="{4B4A2665-B765-4C2C-8828-E55F7AE51667}" type="presParOf" srcId="{3A879690-26A5-4523-97F5-03A0379D2572}" destId="{E06D5FC7-80F4-4DE7-B355-9731C673B6C5}" srcOrd="3" destOrd="0" presId="urn:microsoft.com/office/officeart/2005/8/layout/bProcess3"/>
    <dgm:cxn modelId="{E095B435-FFE5-43D2-9EE7-2933B25B4EF9}" type="presParOf" srcId="{E06D5FC7-80F4-4DE7-B355-9731C673B6C5}" destId="{1FFC6071-72A8-462F-A45D-C30211E1F13B}" srcOrd="0" destOrd="0" presId="urn:microsoft.com/office/officeart/2005/8/layout/bProcess3"/>
    <dgm:cxn modelId="{D22A9F36-684E-4670-B729-BB20E4BA98C9}" type="presParOf" srcId="{3A879690-26A5-4523-97F5-03A0379D2572}" destId="{9FE121F5-CD7A-4D7A-AF80-39A9E22179D5}" srcOrd="4" destOrd="0" presId="urn:microsoft.com/office/officeart/2005/8/layout/bProcess3"/>
    <dgm:cxn modelId="{D6E7DDC3-C665-4F12-B18F-7A7535ED8A59}" type="presParOf" srcId="{3A879690-26A5-4523-97F5-03A0379D2572}" destId="{DDBBE74C-1C16-4A11-A42F-D6715D0A5A8C}" srcOrd="5" destOrd="0" presId="urn:microsoft.com/office/officeart/2005/8/layout/bProcess3"/>
    <dgm:cxn modelId="{B78D9368-F600-4D16-B1AC-774460D23400}" type="presParOf" srcId="{DDBBE74C-1C16-4A11-A42F-D6715D0A5A8C}" destId="{320E0277-15FC-449F-9225-4C3D27A3FA17}" srcOrd="0" destOrd="0" presId="urn:microsoft.com/office/officeart/2005/8/layout/bProcess3"/>
    <dgm:cxn modelId="{1A443BF2-1AB3-4BF0-A92D-BF5ACC62B2D1}" type="presParOf" srcId="{3A879690-26A5-4523-97F5-03A0379D2572}" destId="{1AD4BD1E-3B17-44C8-BCA3-B20A9781ACF0}" srcOrd="6" destOrd="0" presId="urn:microsoft.com/office/officeart/2005/8/layout/bProcess3"/>
    <dgm:cxn modelId="{1DFC6500-E547-4AB1-A405-DD52BCF12A05}" type="presParOf" srcId="{3A879690-26A5-4523-97F5-03A0379D2572}" destId="{34CBA439-7610-4906-A121-D4474B6A3E31}" srcOrd="7" destOrd="0" presId="urn:microsoft.com/office/officeart/2005/8/layout/bProcess3"/>
    <dgm:cxn modelId="{0A372A99-A850-42F7-AAB7-094833CD7A02}" type="presParOf" srcId="{34CBA439-7610-4906-A121-D4474B6A3E31}" destId="{89D2E065-488A-4CC2-97DB-6D336BF23DEE}" srcOrd="0" destOrd="0" presId="urn:microsoft.com/office/officeart/2005/8/layout/bProcess3"/>
    <dgm:cxn modelId="{D567A1EE-009A-4209-BE78-79E9CF1BB173}" type="presParOf" srcId="{3A879690-26A5-4523-97F5-03A0379D2572}" destId="{2A9E9E40-1B32-4403-8C6E-96A5F864232F}" srcOrd="8" destOrd="0" presId="urn:microsoft.com/office/officeart/2005/8/layout/bProcess3"/>
    <dgm:cxn modelId="{325FA9D5-5F51-4458-B22A-042A2CE2E646}" type="presParOf" srcId="{3A879690-26A5-4523-97F5-03A0379D2572}" destId="{42E832DF-F71E-410C-B955-CB40F8BF3201}" srcOrd="9" destOrd="0" presId="urn:microsoft.com/office/officeart/2005/8/layout/bProcess3"/>
    <dgm:cxn modelId="{BA1AA9F6-2489-4C8B-BC61-61F4BFE0EDEB}" type="presParOf" srcId="{42E832DF-F71E-410C-B955-CB40F8BF3201}" destId="{4BD82E51-23A5-4250-BA42-3261E2EF4C47}" srcOrd="0" destOrd="0" presId="urn:microsoft.com/office/officeart/2005/8/layout/bProcess3"/>
    <dgm:cxn modelId="{DE14E756-67CA-45DA-9492-9A1FB16E6FD2}" type="presParOf" srcId="{3A879690-26A5-4523-97F5-03A0379D2572}" destId="{8C34DFE0-0894-4A40-9C48-4439754E9F6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F6AAD3-184A-484E-94B3-0BD82F14842A}" type="doc">
      <dgm:prSet loTypeId="urn:microsoft.com/office/officeart/2005/8/layout/funnel1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31FA643-F9F5-410E-8001-AB2A70073A46}">
      <dgm:prSet phldrT="[Tekst]" custT="1"/>
      <dgm:spPr/>
      <dgm:t>
        <a:bodyPr/>
        <a:lstStyle/>
        <a:p>
          <a:r>
            <a:rPr lang="pl-PL" sz="1400" b="1" dirty="0" smtClean="0"/>
            <a:t>Przejazdy </a:t>
          </a:r>
          <a:br>
            <a:rPr lang="pl-PL" sz="1400" b="1" dirty="0" smtClean="0"/>
          </a:br>
          <a:r>
            <a:rPr lang="pl-PL" sz="1400" b="1" dirty="0" smtClean="0"/>
            <a:t>do </a:t>
          </a:r>
          <a:r>
            <a:rPr lang="pl-PL" sz="1400" b="1" dirty="0" smtClean="0"/>
            <a:t>szkół</a:t>
          </a:r>
          <a:endParaRPr lang="pl-PL" sz="1400" b="1" dirty="0"/>
        </a:p>
      </dgm:t>
    </dgm:pt>
    <dgm:pt modelId="{284E539E-E28A-45D3-9456-7D1F27C16A23}" type="parTrans" cxnId="{AB1ACFAF-0D43-4934-97E0-0F060546E676}">
      <dgm:prSet/>
      <dgm:spPr/>
      <dgm:t>
        <a:bodyPr/>
        <a:lstStyle/>
        <a:p>
          <a:endParaRPr lang="pl-PL"/>
        </a:p>
      </dgm:t>
    </dgm:pt>
    <dgm:pt modelId="{2D8BAFB4-9F63-4CFF-918A-CCE31562B083}" type="sibTrans" cxnId="{AB1ACFAF-0D43-4934-97E0-0F060546E676}">
      <dgm:prSet/>
      <dgm:spPr/>
      <dgm:t>
        <a:bodyPr/>
        <a:lstStyle/>
        <a:p>
          <a:endParaRPr lang="pl-PL"/>
        </a:p>
      </dgm:t>
    </dgm:pt>
    <dgm:pt modelId="{3DFA8CE2-7123-431E-B3FC-7B441C204674}">
      <dgm:prSet phldrT="[Tekst]"/>
      <dgm:spPr/>
      <dgm:t>
        <a:bodyPr/>
        <a:lstStyle/>
        <a:p>
          <a:r>
            <a:rPr lang="pl-PL" b="1" dirty="0" smtClean="0"/>
            <a:t>Przejazdy do pracy</a:t>
          </a:r>
          <a:endParaRPr lang="pl-PL" b="1" dirty="0"/>
        </a:p>
      </dgm:t>
    </dgm:pt>
    <dgm:pt modelId="{9EBA49BE-F040-4EA1-93A3-5DAD989D37B2}" type="parTrans" cxnId="{D21CEF94-A2E1-4222-8B7E-0C6650B2B150}">
      <dgm:prSet/>
      <dgm:spPr/>
      <dgm:t>
        <a:bodyPr/>
        <a:lstStyle/>
        <a:p>
          <a:endParaRPr lang="pl-PL"/>
        </a:p>
      </dgm:t>
    </dgm:pt>
    <dgm:pt modelId="{48CAE094-5F90-489B-A9D4-ED801AC2DA2E}" type="sibTrans" cxnId="{D21CEF94-A2E1-4222-8B7E-0C6650B2B150}">
      <dgm:prSet/>
      <dgm:spPr/>
      <dgm:t>
        <a:bodyPr/>
        <a:lstStyle/>
        <a:p>
          <a:endParaRPr lang="pl-PL"/>
        </a:p>
      </dgm:t>
    </dgm:pt>
    <dgm:pt modelId="{4FCF3B72-C62D-483B-B80C-BBA25096DAE0}">
      <dgm:prSet phldrT="[Tekst]"/>
      <dgm:spPr/>
      <dgm:t>
        <a:bodyPr/>
        <a:lstStyle/>
        <a:p>
          <a:r>
            <a:rPr lang="pl-PL" b="1" dirty="0" smtClean="0"/>
            <a:t>GŁÓWNY CEL PODRÓŻY</a:t>
          </a:r>
          <a:endParaRPr lang="pl-PL" b="1" dirty="0"/>
        </a:p>
      </dgm:t>
    </dgm:pt>
    <dgm:pt modelId="{F4BA88AA-3D5B-46F5-8F22-4F18AF946E83}" type="parTrans" cxnId="{DC689D29-61BE-41C8-8F10-90DF8CEEF49B}">
      <dgm:prSet/>
      <dgm:spPr/>
      <dgm:t>
        <a:bodyPr/>
        <a:lstStyle/>
        <a:p>
          <a:endParaRPr lang="pl-PL"/>
        </a:p>
      </dgm:t>
    </dgm:pt>
    <dgm:pt modelId="{87D1EBE5-1C50-4623-83DB-036E4B113DF9}" type="sibTrans" cxnId="{DC689D29-61BE-41C8-8F10-90DF8CEEF49B}">
      <dgm:prSet/>
      <dgm:spPr/>
      <dgm:t>
        <a:bodyPr/>
        <a:lstStyle/>
        <a:p>
          <a:endParaRPr lang="pl-PL"/>
        </a:p>
      </dgm:t>
    </dgm:pt>
    <dgm:pt modelId="{E906C29F-2A28-40F3-B519-F164EA4C9394}">
      <dgm:prSet phldrT="[Tekst]"/>
      <dgm:spPr/>
      <dgm:t>
        <a:bodyPr/>
        <a:lstStyle/>
        <a:p>
          <a:r>
            <a:rPr lang="pl-PL" dirty="0" smtClean="0"/>
            <a:t>JEŻYCE, CENTRUM</a:t>
          </a:r>
          <a:endParaRPr lang="pl-PL" dirty="0"/>
        </a:p>
      </dgm:t>
    </dgm:pt>
    <dgm:pt modelId="{C908BD35-C19E-4DBC-9B69-B4B7D4C54C81}" type="parTrans" cxnId="{DE711CE1-132A-426C-ABBC-AB296BEF9413}">
      <dgm:prSet/>
      <dgm:spPr/>
      <dgm:t>
        <a:bodyPr/>
        <a:lstStyle/>
        <a:p>
          <a:endParaRPr lang="pl-PL"/>
        </a:p>
      </dgm:t>
    </dgm:pt>
    <dgm:pt modelId="{BDD32FAA-7C36-4DEE-BFE5-A42A35CCD97E}" type="sibTrans" cxnId="{DE711CE1-132A-426C-ABBC-AB296BEF9413}">
      <dgm:prSet/>
      <dgm:spPr/>
      <dgm:t>
        <a:bodyPr/>
        <a:lstStyle/>
        <a:p>
          <a:endParaRPr lang="pl-PL"/>
        </a:p>
      </dgm:t>
    </dgm:pt>
    <dgm:pt modelId="{6DD42EF1-97A3-4278-AD93-3CA6D8722DD7}" type="pres">
      <dgm:prSet presAssocID="{3AF6AAD3-184A-484E-94B3-0BD82F14842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CED90C-7E58-4BDF-991C-F9D3094FC567}" type="pres">
      <dgm:prSet presAssocID="{3AF6AAD3-184A-484E-94B3-0BD82F14842A}" presName="ellipse" presStyleLbl="trBgShp" presStyleIdx="0" presStyleCnt="1" custLinFactNeighborX="844"/>
      <dgm:spPr/>
    </dgm:pt>
    <dgm:pt modelId="{6FE1B316-E7A6-42ED-A8DC-ADEE4CF8164F}" type="pres">
      <dgm:prSet presAssocID="{3AF6AAD3-184A-484E-94B3-0BD82F14842A}" presName="arrow1" presStyleLbl="fgShp" presStyleIdx="0" presStyleCnt="1" custLinFactNeighborX="14149"/>
      <dgm:spPr/>
    </dgm:pt>
    <dgm:pt modelId="{1D89D9E9-1019-4E7D-A243-2FBA2A9DCD33}" type="pres">
      <dgm:prSet presAssocID="{3AF6AAD3-184A-484E-94B3-0BD82F14842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3E5A3-ADFC-4D35-982B-616EFFE68D31}" type="pres">
      <dgm:prSet presAssocID="{3DFA8CE2-7123-431E-B3FC-7B441C2046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C9024-0E35-4D92-B51D-6D90DFE5E17A}" type="pres">
      <dgm:prSet presAssocID="{4FCF3B72-C62D-483B-B80C-BBA25096DAE0}" presName="item2" presStyleLbl="node1" presStyleIdx="1" presStyleCnt="3" custLinFactNeighborX="9143" custLinFactNeighborY="-30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612FA-83BE-4CE6-829F-C8009365C937}" type="pres">
      <dgm:prSet presAssocID="{E906C29F-2A28-40F3-B519-F164EA4C9394}" presName="item3" presStyleLbl="node1" presStyleIdx="2" presStyleCnt="3" custScaleX="118267" custScaleY="109991" custLinFactNeighborX="14538" custLinFactNeighborY="-93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E20154-7CD2-4AFF-A2A3-D8348000EC3B}" type="pres">
      <dgm:prSet presAssocID="{3AF6AAD3-184A-484E-94B3-0BD82F14842A}" presName="funnel" presStyleLbl="trAlignAcc1" presStyleIdx="0" presStyleCnt="1" custLinFactNeighborX="1927" custLinFactNeighborY="-2299"/>
      <dgm:spPr/>
    </dgm:pt>
  </dgm:ptLst>
  <dgm:cxnLst>
    <dgm:cxn modelId="{82950C56-A6A2-4A01-8337-524A90853353}" type="presOf" srcId="{3DFA8CE2-7123-431E-B3FC-7B441C204674}" destId="{344C9024-0E35-4D92-B51D-6D90DFE5E17A}" srcOrd="0" destOrd="0" presId="urn:microsoft.com/office/officeart/2005/8/layout/funnel1"/>
    <dgm:cxn modelId="{9285B3C5-953A-43DC-AF80-C0C6F9AE2A9C}" type="presOf" srcId="{3AF6AAD3-184A-484E-94B3-0BD82F14842A}" destId="{6DD42EF1-97A3-4278-AD93-3CA6D8722DD7}" srcOrd="0" destOrd="0" presId="urn:microsoft.com/office/officeart/2005/8/layout/funnel1"/>
    <dgm:cxn modelId="{DE711CE1-132A-426C-ABBC-AB296BEF9413}" srcId="{3AF6AAD3-184A-484E-94B3-0BD82F14842A}" destId="{E906C29F-2A28-40F3-B519-F164EA4C9394}" srcOrd="3" destOrd="0" parTransId="{C908BD35-C19E-4DBC-9B69-B4B7D4C54C81}" sibTransId="{BDD32FAA-7C36-4DEE-BFE5-A42A35CCD97E}"/>
    <dgm:cxn modelId="{1FFA3260-35F1-4794-BDAC-2B84718F5DE7}" type="presOf" srcId="{4FCF3B72-C62D-483B-B80C-BBA25096DAE0}" destId="{4B03E5A3-ADFC-4D35-982B-616EFFE68D31}" srcOrd="0" destOrd="0" presId="urn:microsoft.com/office/officeart/2005/8/layout/funnel1"/>
    <dgm:cxn modelId="{AB1ACFAF-0D43-4934-97E0-0F060546E676}" srcId="{3AF6AAD3-184A-484E-94B3-0BD82F14842A}" destId="{431FA643-F9F5-410E-8001-AB2A70073A46}" srcOrd="0" destOrd="0" parTransId="{284E539E-E28A-45D3-9456-7D1F27C16A23}" sibTransId="{2D8BAFB4-9F63-4CFF-918A-CCE31562B083}"/>
    <dgm:cxn modelId="{DC689D29-61BE-41C8-8F10-90DF8CEEF49B}" srcId="{3AF6AAD3-184A-484E-94B3-0BD82F14842A}" destId="{4FCF3B72-C62D-483B-B80C-BBA25096DAE0}" srcOrd="2" destOrd="0" parTransId="{F4BA88AA-3D5B-46F5-8F22-4F18AF946E83}" sibTransId="{87D1EBE5-1C50-4623-83DB-036E4B113DF9}"/>
    <dgm:cxn modelId="{EB6454B0-9D21-4443-B6EC-6BB87294937F}" type="presOf" srcId="{E906C29F-2A28-40F3-B519-F164EA4C9394}" destId="{1D89D9E9-1019-4E7D-A243-2FBA2A9DCD33}" srcOrd="0" destOrd="0" presId="urn:microsoft.com/office/officeart/2005/8/layout/funnel1"/>
    <dgm:cxn modelId="{D21CEF94-A2E1-4222-8B7E-0C6650B2B150}" srcId="{3AF6AAD3-184A-484E-94B3-0BD82F14842A}" destId="{3DFA8CE2-7123-431E-B3FC-7B441C204674}" srcOrd="1" destOrd="0" parTransId="{9EBA49BE-F040-4EA1-93A3-5DAD989D37B2}" sibTransId="{48CAE094-5F90-489B-A9D4-ED801AC2DA2E}"/>
    <dgm:cxn modelId="{9C32B0A3-3A56-45F3-B3BC-2CEFDD1B3623}" type="presOf" srcId="{431FA643-F9F5-410E-8001-AB2A70073A46}" destId="{0A1612FA-83BE-4CE6-829F-C8009365C937}" srcOrd="0" destOrd="0" presId="urn:microsoft.com/office/officeart/2005/8/layout/funnel1"/>
    <dgm:cxn modelId="{3DA9FA63-649D-48D0-A94F-0BA7437ADBC5}" type="presParOf" srcId="{6DD42EF1-97A3-4278-AD93-3CA6D8722DD7}" destId="{86CED90C-7E58-4BDF-991C-F9D3094FC567}" srcOrd="0" destOrd="0" presId="urn:microsoft.com/office/officeart/2005/8/layout/funnel1"/>
    <dgm:cxn modelId="{9989D633-4A77-4A1A-8EE3-6F022737F1B2}" type="presParOf" srcId="{6DD42EF1-97A3-4278-AD93-3CA6D8722DD7}" destId="{6FE1B316-E7A6-42ED-A8DC-ADEE4CF8164F}" srcOrd="1" destOrd="0" presId="urn:microsoft.com/office/officeart/2005/8/layout/funnel1"/>
    <dgm:cxn modelId="{4F9CDDAB-9B63-4119-8AE7-21C0133A6F28}" type="presParOf" srcId="{6DD42EF1-97A3-4278-AD93-3CA6D8722DD7}" destId="{1D89D9E9-1019-4E7D-A243-2FBA2A9DCD33}" srcOrd="2" destOrd="0" presId="urn:microsoft.com/office/officeart/2005/8/layout/funnel1"/>
    <dgm:cxn modelId="{4220B8A2-4C6B-48EC-8C49-850CF70EA4AA}" type="presParOf" srcId="{6DD42EF1-97A3-4278-AD93-3CA6D8722DD7}" destId="{4B03E5A3-ADFC-4D35-982B-616EFFE68D31}" srcOrd="3" destOrd="0" presId="urn:microsoft.com/office/officeart/2005/8/layout/funnel1"/>
    <dgm:cxn modelId="{3D7558B2-3D6A-4195-8878-F07119C84BB5}" type="presParOf" srcId="{6DD42EF1-97A3-4278-AD93-3CA6D8722DD7}" destId="{344C9024-0E35-4D92-B51D-6D90DFE5E17A}" srcOrd="4" destOrd="0" presId="urn:microsoft.com/office/officeart/2005/8/layout/funnel1"/>
    <dgm:cxn modelId="{9D11B734-234B-45C9-B285-64F165EDEDE1}" type="presParOf" srcId="{6DD42EF1-97A3-4278-AD93-3CA6D8722DD7}" destId="{0A1612FA-83BE-4CE6-829F-C8009365C937}" srcOrd="5" destOrd="0" presId="urn:microsoft.com/office/officeart/2005/8/layout/funnel1"/>
    <dgm:cxn modelId="{1E19EACF-C645-4C69-81C2-41FACE320AF7}" type="presParOf" srcId="{6DD42EF1-97A3-4278-AD93-3CA6D8722DD7}" destId="{E3E20154-7CD2-4AFF-A2A3-D8348000EC3B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58CFA8-8DF2-4501-B1F3-58C3A6DFB1AB}" type="doc">
      <dgm:prSet loTypeId="urn:microsoft.com/office/officeart/2005/8/layout/hProcess9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BA0382E1-16E9-4229-87AF-8A87BA58B173}">
      <dgm:prSet phldrT="[Tekst]" custT="1"/>
      <dgm:spPr/>
      <dgm:t>
        <a:bodyPr/>
        <a:lstStyle/>
        <a:p>
          <a:r>
            <a:rPr lang="pl-PL" sz="1600" b="1" dirty="0" smtClean="0"/>
            <a:t>Po 1990: MPK POZNAŃ; </a:t>
          </a:r>
          <a:r>
            <a:rPr lang="pl-PL" sz="1600" b="1" dirty="0" smtClean="0"/>
            <a:t/>
          </a:r>
          <a:br>
            <a:rPr lang="pl-PL" sz="1600" b="1" dirty="0" smtClean="0"/>
          </a:br>
          <a:r>
            <a:rPr lang="pl-PL" sz="1600" b="0" dirty="0" smtClean="0"/>
            <a:t>do </a:t>
          </a:r>
          <a:r>
            <a:rPr lang="pl-PL" sz="1600" b="0" dirty="0" smtClean="0"/>
            <a:t>Rokietnicy dojeżdżała z Ogrodów linia 114</a:t>
          </a:r>
          <a:endParaRPr lang="pl-PL" sz="1600" b="0" dirty="0"/>
        </a:p>
      </dgm:t>
    </dgm:pt>
    <dgm:pt modelId="{3E662F3E-7534-4ECB-ABE3-E3EADFFAE0CA}" type="parTrans" cxnId="{4B092F05-4123-48AC-A72C-DBCF46579513}">
      <dgm:prSet/>
      <dgm:spPr/>
      <dgm:t>
        <a:bodyPr/>
        <a:lstStyle/>
        <a:p>
          <a:endParaRPr lang="pl-PL"/>
        </a:p>
      </dgm:t>
    </dgm:pt>
    <dgm:pt modelId="{D77D34BF-ED7C-47D3-9557-4DE6DB318F02}" type="sibTrans" cxnId="{4B092F05-4123-48AC-A72C-DBCF46579513}">
      <dgm:prSet/>
      <dgm:spPr/>
      <dgm:t>
        <a:bodyPr/>
        <a:lstStyle/>
        <a:p>
          <a:endParaRPr lang="pl-PL"/>
        </a:p>
      </dgm:t>
    </dgm:pt>
    <dgm:pt modelId="{A09105AB-583A-4AAE-9F1D-C48D3BD353E7}">
      <dgm:prSet phldrT="[Tekst]" custT="1"/>
      <dgm:spPr/>
      <dgm:t>
        <a:bodyPr/>
        <a:lstStyle/>
        <a:p>
          <a:r>
            <a:rPr lang="pl-PL" sz="1600" b="1" dirty="0" smtClean="0"/>
            <a:t>Połowa lat 90-tych: MIĘDZYGMINNY ZWIĄZEK KOMUNIKACJI PODMIEJSKIEJ </a:t>
          </a:r>
          <a:r>
            <a:rPr lang="pl-PL" sz="1600" b="1" dirty="0" smtClean="0"/>
            <a:t/>
          </a:r>
          <a:br>
            <a:rPr lang="pl-PL" sz="1600" b="1" dirty="0" smtClean="0"/>
          </a:br>
          <a:r>
            <a:rPr lang="pl-PL" sz="1600" dirty="0" smtClean="0"/>
            <a:t>(</a:t>
          </a:r>
          <a:r>
            <a:rPr lang="pl-PL" sz="1600" dirty="0" smtClean="0"/>
            <a:t>Tarnowo Podgórne, Rokietnica, Duszniki); 1993 – poszerzenie o Komorniki)</a:t>
          </a:r>
        </a:p>
        <a:p>
          <a:r>
            <a:rPr lang="pl-PL" sz="1600" dirty="0" smtClean="0"/>
            <a:t>Linia 114 zmieniona na 03 i wydłużona do Żydowa i Przecławia</a:t>
          </a:r>
          <a:endParaRPr lang="pl-PL" sz="1600" dirty="0"/>
        </a:p>
      </dgm:t>
    </dgm:pt>
    <dgm:pt modelId="{0F4F1336-FF65-4180-9159-8241840BB4F6}" type="parTrans" cxnId="{C5F4AFF2-6802-4B70-8834-F85EB10F6ECA}">
      <dgm:prSet/>
      <dgm:spPr/>
      <dgm:t>
        <a:bodyPr/>
        <a:lstStyle/>
        <a:p>
          <a:endParaRPr lang="pl-PL"/>
        </a:p>
      </dgm:t>
    </dgm:pt>
    <dgm:pt modelId="{375B40BB-3B16-4C42-A48D-F352001286E3}" type="sibTrans" cxnId="{C5F4AFF2-6802-4B70-8834-F85EB10F6ECA}">
      <dgm:prSet/>
      <dgm:spPr/>
      <dgm:t>
        <a:bodyPr/>
        <a:lstStyle/>
        <a:p>
          <a:endParaRPr lang="pl-PL"/>
        </a:p>
      </dgm:t>
    </dgm:pt>
    <dgm:pt modelId="{77096F93-B241-4A37-B1A8-9447DD0B65D2}">
      <dgm:prSet phldrT="[Tekst]" custT="1"/>
      <dgm:spPr/>
      <dgm:t>
        <a:bodyPr/>
        <a:lstStyle/>
        <a:p>
          <a:r>
            <a:rPr lang="pl-PL" sz="1600" b="1" dirty="0" smtClean="0"/>
            <a:t>1 lipca 1999r. </a:t>
          </a:r>
        </a:p>
        <a:p>
          <a:r>
            <a:rPr lang="pl-PL" sz="1600" b="1" dirty="0" smtClean="0"/>
            <a:t>utworzenie Zakładu Usług Komunikacyjnych "ROKBUS" Sp. z o.o.</a:t>
          </a:r>
          <a:br>
            <a:rPr lang="pl-PL" sz="1600" b="1" dirty="0" smtClean="0"/>
          </a:br>
          <a:r>
            <a:rPr lang="pl-PL" sz="1600" dirty="0" smtClean="0"/>
            <a:t>Tabor</a:t>
          </a:r>
          <a:r>
            <a:rPr lang="pl-PL" sz="1600" dirty="0" smtClean="0"/>
            <a:t>: 2 Autosany i 1 Ikarus</a:t>
          </a:r>
        </a:p>
        <a:p>
          <a:r>
            <a:rPr lang="pl-PL" sz="1600" dirty="0" smtClean="0"/>
            <a:t>W tym </a:t>
          </a:r>
          <a:r>
            <a:rPr lang="pl-PL" sz="1600" dirty="0" smtClean="0"/>
            <a:t>samym roku: uruchomienie linii Poznań </a:t>
          </a:r>
          <a:r>
            <a:rPr lang="pl-PL" sz="1600" dirty="0" smtClean="0"/>
            <a:t>Ogrody -Przybroda</a:t>
          </a:r>
          <a:endParaRPr lang="pl-PL" sz="1600" dirty="0" smtClean="0"/>
        </a:p>
      </dgm:t>
    </dgm:pt>
    <dgm:pt modelId="{2BDAAFBA-C07D-4C9B-A7FD-61F9F47B780E}" type="parTrans" cxnId="{E9FABBA8-4FC6-4E67-B6AA-BB833219318E}">
      <dgm:prSet/>
      <dgm:spPr/>
      <dgm:t>
        <a:bodyPr/>
        <a:lstStyle/>
        <a:p>
          <a:endParaRPr lang="pl-PL"/>
        </a:p>
      </dgm:t>
    </dgm:pt>
    <dgm:pt modelId="{8994342E-8702-43BA-AD94-82EF5DC4C78F}" type="sibTrans" cxnId="{E9FABBA8-4FC6-4E67-B6AA-BB833219318E}">
      <dgm:prSet/>
      <dgm:spPr/>
      <dgm:t>
        <a:bodyPr/>
        <a:lstStyle/>
        <a:p>
          <a:endParaRPr lang="pl-PL"/>
        </a:p>
      </dgm:t>
    </dgm:pt>
    <dgm:pt modelId="{E1BAC6D4-9CD9-4A03-B886-3FC22E0B7918}" type="pres">
      <dgm:prSet presAssocID="{EC58CFA8-8DF2-4501-B1F3-58C3A6DFB1A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0F3D26-FC8B-4DCC-A761-6B5F99F62373}" type="pres">
      <dgm:prSet presAssocID="{EC58CFA8-8DF2-4501-B1F3-58C3A6DFB1AB}" presName="arrow" presStyleLbl="bgShp" presStyleIdx="0" presStyleCnt="1"/>
      <dgm:spPr/>
    </dgm:pt>
    <dgm:pt modelId="{97CB2560-EBEE-4417-90B1-364AAFDB034D}" type="pres">
      <dgm:prSet presAssocID="{EC58CFA8-8DF2-4501-B1F3-58C3A6DFB1AB}" presName="linearProcess" presStyleCnt="0"/>
      <dgm:spPr/>
    </dgm:pt>
    <dgm:pt modelId="{B11305D3-9BFD-4623-9B43-EE1EF47593B7}" type="pres">
      <dgm:prSet presAssocID="{BA0382E1-16E9-4229-87AF-8A87BA58B1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E43321-56F2-49FC-AA18-AAD9D4C4672F}" type="pres">
      <dgm:prSet presAssocID="{D77D34BF-ED7C-47D3-9557-4DE6DB318F02}" presName="sibTrans" presStyleCnt="0"/>
      <dgm:spPr/>
    </dgm:pt>
    <dgm:pt modelId="{C0775DDA-3142-4AC6-AD9A-5E2B20FFAE02}" type="pres">
      <dgm:prSet presAssocID="{A09105AB-583A-4AAE-9F1D-C48D3BD353E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390825-70A7-49E4-B4F3-10C0B62F47D0}" type="pres">
      <dgm:prSet presAssocID="{375B40BB-3B16-4C42-A48D-F352001286E3}" presName="sibTrans" presStyleCnt="0"/>
      <dgm:spPr/>
    </dgm:pt>
    <dgm:pt modelId="{08D21C3F-D4D8-48A5-B3F2-082F393C26DE}" type="pres">
      <dgm:prSet presAssocID="{77096F93-B241-4A37-B1A8-9447DD0B65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FABBA8-4FC6-4E67-B6AA-BB833219318E}" srcId="{EC58CFA8-8DF2-4501-B1F3-58C3A6DFB1AB}" destId="{77096F93-B241-4A37-B1A8-9447DD0B65D2}" srcOrd="2" destOrd="0" parTransId="{2BDAAFBA-C07D-4C9B-A7FD-61F9F47B780E}" sibTransId="{8994342E-8702-43BA-AD94-82EF5DC4C78F}"/>
    <dgm:cxn modelId="{6082DB5B-B897-4120-A379-D343B19B1E78}" type="presOf" srcId="{A09105AB-583A-4AAE-9F1D-C48D3BD353E7}" destId="{C0775DDA-3142-4AC6-AD9A-5E2B20FFAE02}" srcOrd="0" destOrd="0" presId="urn:microsoft.com/office/officeart/2005/8/layout/hProcess9"/>
    <dgm:cxn modelId="{C5F4AFF2-6802-4B70-8834-F85EB10F6ECA}" srcId="{EC58CFA8-8DF2-4501-B1F3-58C3A6DFB1AB}" destId="{A09105AB-583A-4AAE-9F1D-C48D3BD353E7}" srcOrd="1" destOrd="0" parTransId="{0F4F1336-FF65-4180-9159-8241840BB4F6}" sibTransId="{375B40BB-3B16-4C42-A48D-F352001286E3}"/>
    <dgm:cxn modelId="{6C35E9C0-4412-482C-96E1-0399FE02D149}" type="presOf" srcId="{EC58CFA8-8DF2-4501-B1F3-58C3A6DFB1AB}" destId="{E1BAC6D4-9CD9-4A03-B886-3FC22E0B7918}" srcOrd="0" destOrd="0" presId="urn:microsoft.com/office/officeart/2005/8/layout/hProcess9"/>
    <dgm:cxn modelId="{4B092F05-4123-48AC-A72C-DBCF46579513}" srcId="{EC58CFA8-8DF2-4501-B1F3-58C3A6DFB1AB}" destId="{BA0382E1-16E9-4229-87AF-8A87BA58B173}" srcOrd="0" destOrd="0" parTransId="{3E662F3E-7534-4ECB-ABE3-E3EADFFAE0CA}" sibTransId="{D77D34BF-ED7C-47D3-9557-4DE6DB318F02}"/>
    <dgm:cxn modelId="{3A33C85D-8DB7-4A7A-B01B-2BEFC0765115}" type="presOf" srcId="{77096F93-B241-4A37-B1A8-9447DD0B65D2}" destId="{08D21C3F-D4D8-48A5-B3F2-082F393C26DE}" srcOrd="0" destOrd="0" presId="urn:microsoft.com/office/officeart/2005/8/layout/hProcess9"/>
    <dgm:cxn modelId="{35C6F6B4-56B1-4CD3-B5CA-6D3104968DF8}" type="presOf" srcId="{BA0382E1-16E9-4229-87AF-8A87BA58B173}" destId="{B11305D3-9BFD-4623-9B43-EE1EF47593B7}" srcOrd="0" destOrd="0" presId="urn:microsoft.com/office/officeart/2005/8/layout/hProcess9"/>
    <dgm:cxn modelId="{60B2D509-BEB9-4C2A-8C1C-0A60004BEB4F}" type="presParOf" srcId="{E1BAC6D4-9CD9-4A03-B886-3FC22E0B7918}" destId="{7D0F3D26-FC8B-4DCC-A761-6B5F99F62373}" srcOrd="0" destOrd="0" presId="urn:microsoft.com/office/officeart/2005/8/layout/hProcess9"/>
    <dgm:cxn modelId="{08C78968-219E-44F4-9901-35DACDFFC9BA}" type="presParOf" srcId="{E1BAC6D4-9CD9-4A03-B886-3FC22E0B7918}" destId="{97CB2560-EBEE-4417-90B1-364AAFDB034D}" srcOrd="1" destOrd="0" presId="urn:microsoft.com/office/officeart/2005/8/layout/hProcess9"/>
    <dgm:cxn modelId="{F4ADE680-F329-468A-B2C6-0142CBD61B1D}" type="presParOf" srcId="{97CB2560-EBEE-4417-90B1-364AAFDB034D}" destId="{B11305D3-9BFD-4623-9B43-EE1EF47593B7}" srcOrd="0" destOrd="0" presId="urn:microsoft.com/office/officeart/2005/8/layout/hProcess9"/>
    <dgm:cxn modelId="{69F3D48C-6872-40F8-B967-1192AB01E9E9}" type="presParOf" srcId="{97CB2560-EBEE-4417-90B1-364AAFDB034D}" destId="{18E43321-56F2-49FC-AA18-AAD9D4C4672F}" srcOrd="1" destOrd="0" presId="urn:microsoft.com/office/officeart/2005/8/layout/hProcess9"/>
    <dgm:cxn modelId="{9708ECD1-7528-4B51-B5B5-1E8231EE60AE}" type="presParOf" srcId="{97CB2560-EBEE-4417-90B1-364AAFDB034D}" destId="{C0775DDA-3142-4AC6-AD9A-5E2B20FFAE02}" srcOrd="2" destOrd="0" presId="urn:microsoft.com/office/officeart/2005/8/layout/hProcess9"/>
    <dgm:cxn modelId="{A3454955-3A6E-42EE-82C8-CC1BA2FF1CC1}" type="presParOf" srcId="{97CB2560-EBEE-4417-90B1-364AAFDB034D}" destId="{2F390825-70A7-49E4-B4F3-10C0B62F47D0}" srcOrd="3" destOrd="0" presId="urn:microsoft.com/office/officeart/2005/8/layout/hProcess9"/>
    <dgm:cxn modelId="{C16E23C4-9C09-467C-8AC2-AA2916EA40C3}" type="presParOf" srcId="{97CB2560-EBEE-4417-90B1-364AAFDB034D}" destId="{08D21C3F-D4D8-48A5-B3F2-082F393C26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A9FE10-7027-43B8-91E1-93629E7373ED}" type="doc">
      <dgm:prSet loTypeId="urn:microsoft.com/office/officeart/2008/layout/Lin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3C3D11A-A95A-47A4-A048-149599311E7F}">
      <dgm:prSet phldrT="[Tekst]"/>
      <dgm:spPr/>
      <dgm:t>
        <a:bodyPr/>
        <a:lstStyle/>
        <a:p>
          <a:r>
            <a:rPr lang="pl-PL" altLang="pl-PL" b="1" dirty="0" smtClean="0"/>
            <a:t>Uchwała XLVIII/422/2014 Rady Gminy Rokietnica z 28 kwietnia 2014 r:</a:t>
          </a:r>
        </a:p>
        <a:p>
          <a:r>
            <a:rPr lang="pl-PL" altLang="pl-PL" b="0" dirty="0" smtClean="0"/>
            <a:t>wyrażenie zgody na zawarcie </a:t>
          </a:r>
          <a:r>
            <a:rPr lang="pl-PL" altLang="pl-PL" b="1" dirty="0" smtClean="0"/>
            <a:t>porozumienia z </a:t>
          </a:r>
          <a:r>
            <a:rPr lang="pl-PL" altLang="pl-PL" b="1" dirty="0" smtClean="0"/>
            <a:t>MIASTEM POZNAŃ</a:t>
          </a:r>
          <a:endParaRPr lang="pl-PL" b="1" dirty="0"/>
        </a:p>
      </dgm:t>
    </dgm:pt>
    <dgm:pt modelId="{A5428F8D-91D1-4B0A-B5E8-D40E11340F1C}" type="parTrans" cxnId="{96A0B78A-9A3A-4D99-B4FC-A1888DDD2C34}">
      <dgm:prSet/>
      <dgm:spPr/>
      <dgm:t>
        <a:bodyPr/>
        <a:lstStyle/>
        <a:p>
          <a:endParaRPr lang="pl-PL"/>
        </a:p>
      </dgm:t>
    </dgm:pt>
    <dgm:pt modelId="{FF87DE4C-F33E-40EA-8932-2FD52F088BBE}" type="sibTrans" cxnId="{96A0B78A-9A3A-4D99-B4FC-A1888DDD2C34}">
      <dgm:prSet/>
      <dgm:spPr/>
      <dgm:t>
        <a:bodyPr/>
        <a:lstStyle/>
        <a:p>
          <a:endParaRPr lang="pl-PL"/>
        </a:p>
      </dgm:t>
    </dgm:pt>
    <dgm:pt modelId="{32A759D9-2091-4067-B122-463E32BB8624}">
      <dgm:prSet phldrT="[Tekst]"/>
      <dgm:spPr/>
      <dgm:t>
        <a:bodyPr/>
        <a:lstStyle/>
        <a:p>
          <a:r>
            <a:rPr lang="pl-PL" b="1" dirty="0" smtClean="0"/>
            <a:t>1.07.2014 roku w ramach porozumienia międzygmin</a:t>
          </a:r>
          <a:r>
            <a:rPr lang="pl-PL" dirty="0" smtClean="0"/>
            <a:t>nego </a:t>
          </a:r>
          <a:r>
            <a:rPr lang="pl-PL" b="1" dirty="0" smtClean="0"/>
            <a:t>Miasto Poznań przejęło prawa i obowiązki Gminy Rokietnica </a:t>
          </a:r>
          <a:r>
            <a:rPr lang="pl-PL" dirty="0" smtClean="0"/>
            <a:t>w zakresie realizacji zadania własnego gminy - lokalnego transportu zbiorowego</a:t>
          </a:r>
          <a:endParaRPr lang="pl-PL" dirty="0"/>
        </a:p>
      </dgm:t>
    </dgm:pt>
    <dgm:pt modelId="{DBB3876E-AD40-41DB-839F-979928CBB3AC}" type="parTrans" cxnId="{8AF7ABD7-13D4-4515-9965-DA8E51F6F8A8}">
      <dgm:prSet/>
      <dgm:spPr/>
      <dgm:t>
        <a:bodyPr/>
        <a:lstStyle/>
        <a:p>
          <a:endParaRPr lang="pl-PL"/>
        </a:p>
      </dgm:t>
    </dgm:pt>
    <dgm:pt modelId="{B13BA729-BF08-4CC8-BC39-4EE934CEC2E1}" type="sibTrans" cxnId="{8AF7ABD7-13D4-4515-9965-DA8E51F6F8A8}">
      <dgm:prSet/>
      <dgm:spPr/>
      <dgm:t>
        <a:bodyPr/>
        <a:lstStyle/>
        <a:p>
          <a:endParaRPr lang="pl-PL"/>
        </a:p>
      </dgm:t>
    </dgm:pt>
    <dgm:pt modelId="{386446F2-2B23-4C1B-B0A9-44D7D2C8BA47}">
      <dgm:prSet phldrT="[Tekst]"/>
      <dgm:spPr/>
      <dgm:t>
        <a:bodyPr/>
        <a:lstStyle/>
        <a:p>
          <a:r>
            <a:rPr lang="pl-PL" b="1" dirty="0" smtClean="0"/>
            <a:t>w 2014r. do porozumienia dołączyły Gminy: Suchy Las, Szamotuły, a w 2016r. Tarnowo Podgórne.</a:t>
          </a:r>
        </a:p>
        <a:p>
          <a:r>
            <a:rPr lang="pl-PL" dirty="0" smtClean="0"/>
            <a:t>Linie autobusowe przebiegające przez Gminę Rokietnica są obsługiwane przez ROKBUS, MPK i TPBUS.</a:t>
          </a:r>
          <a:endParaRPr lang="pl-PL" dirty="0"/>
        </a:p>
      </dgm:t>
    </dgm:pt>
    <dgm:pt modelId="{8D4E160E-2193-4043-B8E5-A37F6C4827AE}" type="parTrans" cxnId="{56B07F61-8C1C-42AC-968A-F66391D66FA6}">
      <dgm:prSet/>
      <dgm:spPr/>
      <dgm:t>
        <a:bodyPr/>
        <a:lstStyle/>
        <a:p>
          <a:endParaRPr lang="pl-PL"/>
        </a:p>
      </dgm:t>
    </dgm:pt>
    <dgm:pt modelId="{4E75318C-F950-46CA-88DE-1E7F71FF8831}" type="sibTrans" cxnId="{56B07F61-8C1C-42AC-968A-F66391D66FA6}">
      <dgm:prSet/>
      <dgm:spPr/>
      <dgm:t>
        <a:bodyPr/>
        <a:lstStyle/>
        <a:p>
          <a:endParaRPr lang="pl-PL"/>
        </a:p>
      </dgm:t>
    </dgm:pt>
    <dgm:pt modelId="{BCBA1D93-B5E3-4FC5-8A65-0D2E4BE4D256}">
      <dgm:prSet phldrT="[Tekst]"/>
      <dgm:spPr/>
      <dgm:t>
        <a:bodyPr/>
        <a:lstStyle/>
        <a:p>
          <a:r>
            <a:rPr lang="pl-PL" b="1" dirty="0" smtClean="0"/>
            <a:t>Linie komunikacyjne podzielono na:</a:t>
          </a:r>
          <a:br>
            <a:rPr lang="pl-PL" b="1" dirty="0" smtClean="0"/>
          </a:br>
          <a:r>
            <a:rPr lang="pl-PL" dirty="0" smtClean="0"/>
            <a:t>1. linie o charakterze podmiejskim: 832 i 833 (połączenie z Poznaniem);</a:t>
          </a:r>
          <a:br>
            <a:rPr lang="pl-PL" dirty="0" smtClean="0"/>
          </a:br>
          <a:r>
            <a:rPr lang="pl-PL" dirty="0" smtClean="0"/>
            <a:t>2. linie gminne łączące poszczególne miejscowości gminy Rokietnica: 830, 891, 893</a:t>
          </a:r>
          <a:endParaRPr lang="pl-PL" dirty="0"/>
        </a:p>
      </dgm:t>
    </dgm:pt>
    <dgm:pt modelId="{9A84143F-AD25-4525-8A72-64E212BC723F}" type="parTrans" cxnId="{66AAB0FB-9161-4290-8EE8-4B554EF84735}">
      <dgm:prSet/>
      <dgm:spPr/>
      <dgm:t>
        <a:bodyPr/>
        <a:lstStyle/>
        <a:p>
          <a:endParaRPr lang="pl-PL"/>
        </a:p>
      </dgm:t>
    </dgm:pt>
    <dgm:pt modelId="{E3179749-7634-4521-9779-1DA17881005B}" type="sibTrans" cxnId="{66AAB0FB-9161-4290-8EE8-4B554EF84735}">
      <dgm:prSet/>
      <dgm:spPr/>
      <dgm:t>
        <a:bodyPr/>
        <a:lstStyle/>
        <a:p>
          <a:endParaRPr lang="pl-PL"/>
        </a:p>
      </dgm:t>
    </dgm:pt>
    <dgm:pt modelId="{7D9211CC-7084-42F0-817F-FAAB2756A764}">
      <dgm:prSet phldrT="[Tekst]"/>
      <dgm:spPr/>
      <dgm:t>
        <a:bodyPr/>
        <a:lstStyle/>
        <a:p>
          <a:r>
            <a:rPr lang="pl-PL" b="1" dirty="0" smtClean="0"/>
            <a:t>Wprowadzenie zintegrowanej taryfy </a:t>
          </a:r>
          <a:r>
            <a:rPr lang="pl-PL" dirty="0" smtClean="0"/>
            <a:t>i tym samym obniżenie cen biletów w przejazdach do Poznania </a:t>
          </a:r>
          <a:endParaRPr lang="pl-PL" dirty="0"/>
        </a:p>
      </dgm:t>
    </dgm:pt>
    <dgm:pt modelId="{291948EF-5D90-498D-99C9-D8FD3D92F720}" type="parTrans" cxnId="{3EE67918-E383-4E13-802D-6D8DDF63B218}">
      <dgm:prSet/>
      <dgm:spPr/>
      <dgm:t>
        <a:bodyPr/>
        <a:lstStyle/>
        <a:p>
          <a:endParaRPr lang="pl-PL"/>
        </a:p>
      </dgm:t>
    </dgm:pt>
    <dgm:pt modelId="{6BFB2142-8CB7-4949-AE8E-808440191E0F}" type="sibTrans" cxnId="{3EE67918-E383-4E13-802D-6D8DDF63B218}">
      <dgm:prSet/>
      <dgm:spPr/>
      <dgm:t>
        <a:bodyPr/>
        <a:lstStyle/>
        <a:p>
          <a:endParaRPr lang="pl-PL"/>
        </a:p>
      </dgm:t>
    </dgm:pt>
    <dgm:pt modelId="{24B74D7A-81DA-4C39-95FD-6F48D31BF545}" type="pres">
      <dgm:prSet presAssocID="{8BA9FE10-7027-43B8-91E1-93629E7373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25E71B3-E741-43D7-A1A5-DBC99DFCBBF2}" type="pres">
      <dgm:prSet presAssocID="{C3C3D11A-A95A-47A4-A048-149599311E7F}" presName="thickLine" presStyleLbl="alignNode1" presStyleIdx="0" presStyleCnt="1"/>
      <dgm:spPr/>
    </dgm:pt>
    <dgm:pt modelId="{9BCEA961-D43B-4803-AB29-DF6B9EBAB5F9}" type="pres">
      <dgm:prSet presAssocID="{C3C3D11A-A95A-47A4-A048-149599311E7F}" presName="horz1" presStyleCnt="0"/>
      <dgm:spPr/>
    </dgm:pt>
    <dgm:pt modelId="{7B6AA32F-4029-4A79-A5D9-0EDBE50D772F}" type="pres">
      <dgm:prSet presAssocID="{C3C3D11A-A95A-47A4-A048-149599311E7F}" presName="tx1" presStyleLbl="revTx" presStyleIdx="0" presStyleCnt="5"/>
      <dgm:spPr/>
      <dgm:t>
        <a:bodyPr/>
        <a:lstStyle/>
        <a:p>
          <a:endParaRPr lang="pl-PL"/>
        </a:p>
      </dgm:t>
    </dgm:pt>
    <dgm:pt modelId="{40403908-28E7-4EEE-93E7-E058ABA7D7B8}" type="pres">
      <dgm:prSet presAssocID="{C3C3D11A-A95A-47A4-A048-149599311E7F}" presName="vert1" presStyleCnt="0"/>
      <dgm:spPr/>
    </dgm:pt>
    <dgm:pt modelId="{C3207CAB-5F83-4FB4-9ECE-6B654A908120}" type="pres">
      <dgm:prSet presAssocID="{32A759D9-2091-4067-B122-463E32BB8624}" presName="vertSpace2a" presStyleCnt="0"/>
      <dgm:spPr/>
    </dgm:pt>
    <dgm:pt modelId="{DA31EA0B-3D26-4293-B511-FC65A6C94A54}" type="pres">
      <dgm:prSet presAssocID="{32A759D9-2091-4067-B122-463E32BB8624}" presName="horz2" presStyleCnt="0"/>
      <dgm:spPr/>
    </dgm:pt>
    <dgm:pt modelId="{ACEAAAF0-B9A8-4045-9F2C-C758A27F63A7}" type="pres">
      <dgm:prSet presAssocID="{32A759D9-2091-4067-B122-463E32BB8624}" presName="horzSpace2" presStyleCnt="0"/>
      <dgm:spPr/>
    </dgm:pt>
    <dgm:pt modelId="{51AF9A3B-B8CA-4163-BB80-EBF5CE60DEE2}" type="pres">
      <dgm:prSet presAssocID="{32A759D9-2091-4067-B122-463E32BB8624}" presName="tx2" presStyleLbl="revTx" presStyleIdx="1" presStyleCnt="5"/>
      <dgm:spPr/>
      <dgm:t>
        <a:bodyPr/>
        <a:lstStyle/>
        <a:p>
          <a:endParaRPr lang="pl-PL"/>
        </a:p>
      </dgm:t>
    </dgm:pt>
    <dgm:pt modelId="{DF6A59A5-E222-44D9-9EAF-0CFFA8265627}" type="pres">
      <dgm:prSet presAssocID="{32A759D9-2091-4067-B122-463E32BB8624}" presName="vert2" presStyleCnt="0"/>
      <dgm:spPr/>
    </dgm:pt>
    <dgm:pt modelId="{108C60E5-B29E-4C78-9177-E5C9766D1F2E}" type="pres">
      <dgm:prSet presAssocID="{32A759D9-2091-4067-B122-463E32BB8624}" presName="thinLine2b" presStyleLbl="callout" presStyleIdx="0" presStyleCnt="4"/>
      <dgm:spPr/>
    </dgm:pt>
    <dgm:pt modelId="{5DD401A1-931F-4969-9CBD-1FD9F3187FCD}" type="pres">
      <dgm:prSet presAssocID="{32A759D9-2091-4067-B122-463E32BB8624}" presName="vertSpace2b" presStyleCnt="0"/>
      <dgm:spPr/>
    </dgm:pt>
    <dgm:pt modelId="{F90573D2-3ED3-48E0-BF49-FDCAD5E4E128}" type="pres">
      <dgm:prSet presAssocID="{BCBA1D93-B5E3-4FC5-8A65-0D2E4BE4D256}" presName="horz2" presStyleCnt="0"/>
      <dgm:spPr/>
    </dgm:pt>
    <dgm:pt modelId="{8BF81B41-91E7-400A-BDDB-61B82AE40375}" type="pres">
      <dgm:prSet presAssocID="{BCBA1D93-B5E3-4FC5-8A65-0D2E4BE4D256}" presName="horzSpace2" presStyleCnt="0"/>
      <dgm:spPr/>
    </dgm:pt>
    <dgm:pt modelId="{56EAB420-634B-423F-9958-34A5F4C34B99}" type="pres">
      <dgm:prSet presAssocID="{BCBA1D93-B5E3-4FC5-8A65-0D2E4BE4D256}" presName="tx2" presStyleLbl="revTx" presStyleIdx="2" presStyleCnt="5"/>
      <dgm:spPr/>
      <dgm:t>
        <a:bodyPr/>
        <a:lstStyle/>
        <a:p>
          <a:endParaRPr lang="pl-PL"/>
        </a:p>
      </dgm:t>
    </dgm:pt>
    <dgm:pt modelId="{9C09C3BA-7152-454F-9FC4-BF9F7EB6C62E}" type="pres">
      <dgm:prSet presAssocID="{BCBA1D93-B5E3-4FC5-8A65-0D2E4BE4D256}" presName="vert2" presStyleCnt="0"/>
      <dgm:spPr/>
    </dgm:pt>
    <dgm:pt modelId="{C4615AEE-66F0-4815-8C52-F31BA036C880}" type="pres">
      <dgm:prSet presAssocID="{BCBA1D93-B5E3-4FC5-8A65-0D2E4BE4D256}" presName="thinLine2b" presStyleLbl="callout" presStyleIdx="1" presStyleCnt="4"/>
      <dgm:spPr/>
    </dgm:pt>
    <dgm:pt modelId="{A09AA767-B53C-4C0E-9685-2610536E2F1F}" type="pres">
      <dgm:prSet presAssocID="{BCBA1D93-B5E3-4FC5-8A65-0D2E4BE4D256}" presName="vertSpace2b" presStyleCnt="0"/>
      <dgm:spPr/>
    </dgm:pt>
    <dgm:pt modelId="{9B964105-C3F8-4EDF-B471-B1640F2BD88A}" type="pres">
      <dgm:prSet presAssocID="{386446F2-2B23-4C1B-B0A9-44D7D2C8BA47}" presName="horz2" presStyleCnt="0"/>
      <dgm:spPr/>
    </dgm:pt>
    <dgm:pt modelId="{32AF8CC0-773F-497A-A5FF-AD5D680C68DC}" type="pres">
      <dgm:prSet presAssocID="{386446F2-2B23-4C1B-B0A9-44D7D2C8BA47}" presName="horzSpace2" presStyleCnt="0"/>
      <dgm:spPr/>
    </dgm:pt>
    <dgm:pt modelId="{68A933CC-B6B4-47AD-B526-F8BB73238BDE}" type="pres">
      <dgm:prSet presAssocID="{386446F2-2B23-4C1B-B0A9-44D7D2C8BA47}" presName="tx2" presStyleLbl="revTx" presStyleIdx="3" presStyleCnt="5"/>
      <dgm:spPr/>
      <dgm:t>
        <a:bodyPr/>
        <a:lstStyle/>
        <a:p>
          <a:endParaRPr lang="pl-PL"/>
        </a:p>
      </dgm:t>
    </dgm:pt>
    <dgm:pt modelId="{D0BACFF1-3256-4212-9E61-8FE232C84494}" type="pres">
      <dgm:prSet presAssocID="{386446F2-2B23-4C1B-B0A9-44D7D2C8BA47}" presName="vert2" presStyleCnt="0"/>
      <dgm:spPr/>
    </dgm:pt>
    <dgm:pt modelId="{BA611CEC-C6F4-4E90-8230-38B8AF9385A2}" type="pres">
      <dgm:prSet presAssocID="{386446F2-2B23-4C1B-B0A9-44D7D2C8BA47}" presName="thinLine2b" presStyleLbl="callout" presStyleIdx="2" presStyleCnt="4"/>
      <dgm:spPr/>
    </dgm:pt>
    <dgm:pt modelId="{54279E7F-D0FA-4C76-A907-A81D67C7A950}" type="pres">
      <dgm:prSet presAssocID="{386446F2-2B23-4C1B-B0A9-44D7D2C8BA47}" presName="vertSpace2b" presStyleCnt="0"/>
      <dgm:spPr/>
    </dgm:pt>
    <dgm:pt modelId="{E72ABF2A-4B06-4D83-BA18-FB3B4DB9D705}" type="pres">
      <dgm:prSet presAssocID="{7D9211CC-7084-42F0-817F-FAAB2756A764}" presName="horz2" presStyleCnt="0"/>
      <dgm:spPr/>
    </dgm:pt>
    <dgm:pt modelId="{506C5292-7865-4A8E-99CC-9A809BA8C970}" type="pres">
      <dgm:prSet presAssocID="{7D9211CC-7084-42F0-817F-FAAB2756A764}" presName="horzSpace2" presStyleCnt="0"/>
      <dgm:spPr/>
    </dgm:pt>
    <dgm:pt modelId="{FC4920DD-3088-4EC1-97CF-3DEF02A4CF08}" type="pres">
      <dgm:prSet presAssocID="{7D9211CC-7084-42F0-817F-FAAB2756A764}" presName="tx2" presStyleLbl="revTx" presStyleIdx="4" presStyleCnt="5"/>
      <dgm:spPr/>
      <dgm:t>
        <a:bodyPr/>
        <a:lstStyle/>
        <a:p>
          <a:endParaRPr lang="pl-PL"/>
        </a:p>
      </dgm:t>
    </dgm:pt>
    <dgm:pt modelId="{45EF586A-DB82-4C62-9731-0635A4302B3B}" type="pres">
      <dgm:prSet presAssocID="{7D9211CC-7084-42F0-817F-FAAB2756A764}" presName="vert2" presStyleCnt="0"/>
      <dgm:spPr/>
    </dgm:pt>
    <dgm:pt modelId="{70971347-E1CB-482C-9D61-D25391B765F1}" type="pres">
      <dgm:prSet presAssocID="{7D9211CC-7084-42F0-817F-FAAB2756A764}" presName="thinLine2b" presStyleLbl="callout" presStyleIdx="3" presStyleCnt="4"/>
      <dgm:spPr/>
    </dgm:pt>
    <dgm:pt modelId="{96FAC1DF-2B99-4962-B3E3-6B150F01F445}" type="pres">
      <dgm:prSet presAssocID="{7D9211CC-7084-42F0-817F-FAAB2756A764}" presName="vertSpace2b" presStyleCnt="0"/>
      <dgm:spPr/>
    </dgm:pt>
  </dgm:ptLst>
  <dgm:cxnLst>
    <dgm:cxn modelId="{4D3DA5EB-7008-4A6A-8A76-92A696ADD337}" type="presOf" srcId="{7D9211CC-7084-42F0-817F-FAAB2756A764}" destId="{FC4920DD-3088-4EC1-97CF-3DEF02A4CF08}" srcOrd="0" destOrd="0" presId="urn:microsoft.com/office/officeart/2008/layout/LinedList"/>
    <dgm:cxn modelId="{8AF7ABD7-13D4-4515-9965-DA8E51F6F8A8}" srcId="{C3C3D11A-A95A-47A4-A048-149599311E7F}" destId="{32A759D9-2091-4067-B122-463E32BB8624}" srcOrd="0" destOrd="0" parTransId="{DBB3876E-AD40-41DB-839F-979928CBB3AC}" sibTransId="{B13BA729-BF08-4CC8-BC39-4EE934CEC2E1}"/>
    <dgm:cxn modelId="{8CE7DE37-1967-4F37-9A9A-B05276FDA79E}" type="presOf" srcId="{386446F2-2B23-4C1B-B0A9-44D7D2C8BA47}" destId="{68A933CC-B6B4-47AD-B526-F8BB73238BDE}" srcOrd="0" destOrd="0" presId="urn:microsoft.com/office/officeart/2008/layout/LinedList"/>
    <dgm:cxn modelId="{66AAB0FB-9161-4290-8EE8-4B554EF84735}" srcId="{C3C3D11A-A95A-47A4-A048-149599311E7F}" destId="{BCBA1D93-B5E3-4FC5-8A65-0D2E4BE4D256}" srcOrd="1" destOrd="0" parTransId="{9A84143F-AD25-4525-8A72-64E212BC723F}" sibTransId="{E3179749-7634-4521-9779-1DA17881005B}"/>
    <dgm:cxn modelId="{8564B9F1-1051-434B-9141-91537D18E04B}" type="presOf" srcId="{8BA9FE10-7027-43B8-91E1-93629E7373ED}" destId="{24B74D7A-81DA-4C39-95FD-6F48D31BF545}" srcOrd="0" destOrd="0" presId="urn:microsoft.com/office/officeart/2008/layout/LinedList"/>
    <dgm:cxn modelId="{376117D1-DB4F-4228-845D-8C038616A134}" type="presOf" srcId="{BCBA1D93-B5E3-4FC5-8A65-0D2E4BE4D256}" destId="{56EAB420-634B-423F-9958-34A5F4C34B99}" srcOrd="0" destOrd="0" presId="urn:microsoft.com/office/officeart/2008/layout/LinedList"/>
    <dgm:cxn modelId="{9679000C-4E73-412A-8D1E-17279E562E56}" type="presOf" srcId="{C3C3D11A-A95A-47A4-A048-149599311E7F}" destId="{7B6AA32F-4029-4A79-A5D9-0EDBE50D772F}" srcOrd="0" destOrd="0" presId="urn:microsoft.com/office/officeart/2008/layout/LinedList"/>
    <dgm:cxn modelId="{96A0B78A-9A3A-4D99-B4FC-A1888DDD2C34}" srcId="{8BA9FE10-7027-43B8-91E1-93629E7373ED}" destId="{C3C3D11A-A95A-47A4-A048-149599311E7F}" srcOrd="0" destOrd="0" parTransId="{A5428F8D-91D1-4B0A-B5E8-D40E11340F1C}" sibTransId="{FF87DE4C-F33E-40EA-8932-2FD52F088BBE}"/>
    <dgm:cxn modelId="{56B07F61-8C1C-42AC-968A-F66391D66FA6}" srcId="{C3C3D11A-A95A-47A4-A048-149599311E7F}" destId="{386446F2-2B23-4C1B-B0A9-44D7D2C8BA47}" srcOrd="2" destOrd="0" parTransId="{8D4E160E-2193-4043-B8E5-A37F6C4827AE}" sibTransId="{4E75318C-F950-46CA-88DE-1E7F71FF8831}"/>
    <dgm:cxn modelId="{3EE67918-E383-4E13-802D-6D8DDF63B218}" srcId="{C3C3D11A-A95A-47A4-A048-149599311E7F}" destId="{7D9211CC-7084-42F0-817F-FAAB2756A764}" srcOrd="3" destOrd="0" parTransId="{291948EF-5D90-498D-99C9-D8FD3D92F720}" sibTransId="{6BFB2142-8CB7-4949-AE8E-808440191E0F}"/>
    <dgm:cxn modelId="{A75574EE-81EF-497F-A67F-0EEFDAD8BB36}" type="presOf" srcId="{32A759D9-2091-4067-B122-463E32BB8624}" destId="{51AF9A3B-B8CA-4163-BB80-EBF5CE60DEE2}" srcOrd="0" destOrd="0" presId="urn:microsoft.com/office/officeart/2008/layout/LinedList"/>
    <dgm:cxn modelId="{240E3931-A073-457D-AA29-98F632042FCC}" type="presParOf" srcId="{24B74D7A-81DA-4C39-95FD-6F48D31BF545}" destId="{E25E71B3-E741-43D7-A1A5-DBC99DFCBBF2}" srcOrd="0" destOrd="0" presId="urn:microsoft.com/office/officeart/2008/layout/LinedList"/>
    <dgm:cxn modelId="{664FB25D-C5E1-4C57-9482-E90F28F25391}" type="presParOf" srcId="{24B74D7A-81DA-4C39-95FD-6F48D31BF545}" destId="{9BCEA961-D43B-4803-AB29-DF6B9EBAB5F9}" srcOrd="1" destOrd="0" presId="urn:microsoft.com/office/officeart/2008/layout/LinedList"/>
    <dgm:cxn modelId="{B4F0C64B-DEBC-407C-94A6-BE432BFB6E96}" type="presParOf" srcId="{9BCEA961-D43B-4803-AB29-DF6B9EBAB5F9}" destId="{7B6AA32F-4029-4A79-A5D9-0EDBE50D772F}" srcOrd="0" destOrd="0" presId="urn:microsoft.com/office/officeart/2008/layout/LinedList"/>
    <dgm:cxn modelId="{E048BBE1-0AC9-4FFE-93BC-44C1856E5CE6}" type="presParOf" srcId="{9BCEA961-D43B-4803-AB29-DF6B9EBAB5F9}" destId="{40403908-28E7-4EEE-93E7-E058ABA7D7B8}" srcOrd="1" destOrd="0" presId="urn:microsoft.com/office/officeart/2008/layout/LinedList"/>
    <dgm:cxn modelId="{10D7C04C-1905-499C-92F5-5228DC6EBB5F}" type="presParOf" srcId="{40403908-28E7-4EEE-93E7-E058ABA7D7B8}" destId="{C3207CAB-5F83-4FB4-9ECE-6B654A908120}" srcOrd="0" destOrd="0" presId="urn:microsoft.com/office/officeart/2008/layout/LinedList"/>
    <dgm:cxn modelId="{BCE76280-93F9-492F-90BE-DD5742E396A6}" type="presParOf" srcId="{40403908-28E7-4EEE-93E7-E058ABA7D7B8}" destId="{DA31EA0B-3D26-4293-B511-FC65A6C94A54}" srcOrd="1" destOrd="0" presId="urn:microsoft.com/office/officeart/2008/layout/LinedList"/>
    <dgm:cxn modelId="{C76789B8-B336-44D1-A345-508D63CF9E31}" type="presParOf" srcId="{DA31EA0B-3D26-4293-B511-FC65A6C94A54}" destId="{ACEAAAF0-B9A8-4045-9F2C-C758A27F63A7}" srcOrd="0" destOrd="0" presId="urn:microsoft.com/office/officeart/2008/layout/LinedList"/>
    <dgm:cxn modelId="{45A1D572-24D4-4913-BBC4-88854DEAD2E4}" type="presParOf" srcId="{DA31EA0B-3D26-4293-B511-FC65A6C94A54}" destId="{51AF9A3B-B8CA-4163-BB80-EBF5CE60DEE2}" srcOrd="1" destOrd="0" presId="urn:microsoft.com/office/officeart/2008/layout/LinedList"/>
    <dgm:cxn modelId="{63335C23-8C00-426D-B59D-AB2673513868}" type="presParOf" srcId="{DA31EA0B-3D26-4293-B511-FC65A6C94A54}" destId="{DF6A59A5-E222-44D9-9EAF-0CFFA8265627}" srcOrd="2" destOrd="0" presId="urn:microsoft.com/office/officeart/2008/layout/LinedList"/>
    <dgm:cxn modelId="{B57EA074-F252-409E-A027-FD5DA28450BE}" type="presParOf" srcId="{40403908-28E7-4EEE-93E7-E058ABA7D7B8}" destId="{108C60E5-B29E-4C78-9177-E5C9766D1F2E}" srcOrd="2" destOrd="0" presId="urn:microsoft.com/office/officeart/2008/layout/LinedList"/>
    <dgm:cxn modelId="{DCF2402E-9A6D-4B82-ABC9-28BE47347572}" type="presParOf" srcId="{40403908-28E7-4EEE-93E7-E058ABA7D7B8}" destId="{5DD401A1-931F-4969-9CBD-1FD9F3187FCD}" srcOrd="3" destOrd="0" presId="urn:microsoft.com/office/officeart/2008/layout/LinedList"/>
    <dgm:cxn modelId="{872201B4-235F-46A4-A211-F1F16FD69E70}" type="presParOf" srcId="{40403908-28E7-4EEE-93E7-E058ABA7D7B8}" destId="{F90573D2-3ED3-48E0-BF49-FDCAD5E4E128}" srcOrd="4" destOrd="0" presId="urn:microsoft.com/office/officeart/2008/layout/LinedList"/>
    <dgm:cxn modelId="{5910670D-59D3-4D42-89F1-BF068EEF200E}" type="presParOf" srcId="{F90573D2-3ED3-48E0-BF49-FDCAD5E4E128}" destId="{8BF81B41-91E7-400A-BDDB-61B82AE40375}" srcOrd="0" destOrd="0" presId="urn:microsoft.com/office/officeart/2008/layout/LinedList"/>
    <dgm:cxn modelId="{7F792FF2-FDAF-4BDA-8C31-BD4CAFE5E4E0}" type="presParOf" srcId="{F90573D2-3ED3-48E0-BF49-FDCAD5E4E128}" destId="{56EAB420-634B-423F-9958-34A5F4C34B99}" srcOrd="1" destOrd="0" presId="urn:microsoft.com/office/officeart/2008/layout/LinedList"/>
    <dgm:cxn modelId="{3610ED0F-12CB-465F-A98E-BA2795E7F439}" type="presParOf" srcId="{F90573D2-3ED3-48E0-BF49-FDCAD5E4E128}" destId="{9C09C3BA-7152-454F-9FC4-BF9F7EB6C62E}" srcOrd="2" destOrd="0" presId="urn:microsoft.com/office/officeart/2008/layout/LinedList"/>
    <dgm:cxn modelId="{3E4B136D-716C-473D-9541-D20F7A0702DE}" type="presParOf" srcId="{40403908-28E7-4EEE-93E7-E058ABA7D7B8}" destId="{C4615AEE-66F0-4815-8C52-F31BA036C880}" srcOrd="5" destOrd="0" presId="urn:microsoft.com/office/officeart/2008/layout/LinedList"/>
    <dgm:cxn modelId="{114C6977-27CE-41B2-9A6E-3425E5088813}" type="presParOf" srcId="{40403908-28E7-4EEE-93E7-E058ABA7D7B8}" destId="{A09AA767-B53C-4C0E-9685-2610536E2F1F}" srcOrd="6" destOrd="0" presId="urn:microsoft.com/office/officeart/2008/layout/LinedList"/>
    <dgm:cxn modelId="{9A56B90B-E476-4A2E-B92E-6728C0261485}" type="presParOf" srcId="{40403908-28E7-4EEE-93E7-E058ABA7D7B8}" destId="{9B964105-C3F8-4EDF-B471-B1640F2BD88A}" srcOrd="7" destOrd="0" presId="urn:microsoft.com/office/officeart/2008/layout/LinedList"/>
    <dgm:cxn modelId="{B1E104AA-90A4-4E3B-998D-2ADCEA2B6003}" type="presParOf" srcId="{9B964105-C3F8-4EDF-B471-B1640F2BD88A}" destId="{32AF8CC0-773F-497A-A5FF-AD5D680C68DC}" srcOrd="0" destOrd="0" presId="urn:microsoft.com/office/officeart/2008/layout/LinedList"/>
    <dgm:cxn modelId="{8BFFF71C-8E9F-4F02-87D5-3EE7DED91F03}" type="presParOf" srcId="{9B964105-C3F8-4EDF-B471-B1640F2BD88A}" destId="{68A933CC-B6B4-47AD-B526-F8BB73238BDE}" srcOrd="1" destOrd="0" presId="urn:microsoft.com/office/officeart/2008/layout/LinedList"/>
    <dgm:cxn modelId="{49D8B7D0-89A3-4EA9-B483-C1DF48E75C30}" type="presParOf" srcId="{9B964105-C3F8-4EDF-B471-B1640F2BD88A}" destId="{D0BACFF1-3256-4212-9E61-8FE232C84494}" srcOrd="2" destOrd="0" presId="urn:microsoft.com/office/officeart/2008/layout/LinedList"/>
    <dgm:cxn modelId="{15262426-5F93-42CD-A58C-2DC999BBC86F}" type="presParOf" srcId="{40403908-28E7-4EEE-93E7-E058ABA7D7B8}" destId="{BA611CEC-C6F4-4E90-8230-38B8AF9385A2}" srcOrd="8" destOrd="0" presId="urn:microsoft.com/office/officeart/2008/layout/LinedList"/>
    <dgm:cxn modelId="{236F88E5-5BF4-4069-B14A-ECFC80A1A714}" type="presParOf" srcId="{40403908-28E7-4EEE-93E7-E058ABA7D7B8}" destId="{54279E7F-D0FA-4C76-A907-A81D67C7A950}" srcOrd="9" destOrd="0" presId="urn:microsoft.com/office/officeart/2008/layout/LinedList"/>
    <dgm:cxn modelId="{99C5BFD4-FC18-4F58-A12D-28C699CFAFC5}" type="presParOf" srcId="{40403908-28E7-4EEE-93E7-E058ABA7D7B8}" destId="{E72ABF2A-4B06-4D83-BA18-FB3B4DB9D705}" srcOrd="10" destOrd="0" presId="urn:microsoft.com/office/officeart/2008/layout/LinedList"/>
    <dgm:cxn modelId="{FC70E409-B75D-4BFB-B40D-9DA8DF2D5B0E}" type="presParOf" srcId="{E72ABF2A-4B06-4D83-BA18-FB3B4DB9D705}" destId="{506C5292-7865-4A8E-99CC-9A809BA8C970}" srcOrd="0" destOrd="0" presId="urn:microsoft.com/office/officeart/2008/layout/LinedList"/>
    <dgm:cxn modelId="{84587A2E-7386-44BB-934B-AC0A149B3DB7}" type="presParOf" srcId="{E72ABF2A-4B06-4D83-BA18-FB3B4DB9D705}" destId="{FC4920DD-3088-4EC1-97CF-3DEF02A4CF08}" srcOrd="1" destOrd="0" presId="urn:microsoft.com/office/officeart/2008/layout/LinedList"/>
    <dgm:cxn modelId="{04DA46F5-1385-406F-B7A8-8EB4C7B6FE22}" type="presParOf" srcId="{E72ABF2A-4B06-4D83-BA18-FB3B4DB9D705}" destId="{45EF586A-DB82-4C62-9731-0635A4302B3B}" srcOrd="2" destOrd="0" presId="urn:microsoft.com/office/officeart/2008/layout/LinedList"/>
    <dgm:cxn modelId="{6E10CA19-40B6-4E18-AC46-04BCD520563B}" type="presParOf" srcId="{40403908-28E7-4EEE-93E7-E058ABA7D7B8}" destId="{70971347-E1CB-482C-9D61-D25391B765F1}" srcOrd="11" destOrd="0" presId="urn:microsoft.com/office/officeart/2008/layout/LinedList"/>
    <dgm:cxn modelId="{8056BB07-D77E-4C75-A70F-2B155C8FE3AA}" type="presParOf" srcId="{40403908-28E7-4EEE-93E7-E058ABA7D7B8}" destId="{96FAC1DF-2B99-4962-B3E3-6B150F01F44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DD0AD6-FF4C-46BE-828B-1CEB04263D58}" type="doc">
      <dgm:prSet loTypeId="urn:microsoft.com/office/officeart/2008/layout/Lin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E90F9702-66F1-4FF8-8965-6DB2462A957C}">
      <dgm:prSet phldrT="[Tekst]"/>
      <dgm:spPr/>
      <dgm:t>
        <a:bodyPr/>
        <a:lstStyle/>
        <a:p>
          <a:r>
            <a:rPr lang="pl-PL" b="1" dirty="0" smtClean="0"/>
            <a:t>POROZUMIENIA MIĘDZYGMINNE </a:t>
          </a:r>
          <a:br>
            <a:rPr lang="pl-PL" b="1" dirty="0" smtClean="0"/>
          </a:br>
          <a:r>
            <a:rPr lang="pl-PL" b="1" dirty="0" smtClean="0"/>
            <a:t>z 2014 oraz z 2016r;</a:t>
          </a:r>
        </a:p>
        <a:p>
          <a:r>
            <a:rPr lang="pl-PL" dirty="0" smtClean="0"/>
            <a:t>wykonanie poprzez coroczne zawieranie umów o udzielenie dotacji celowej</a:t>
          </a:r>
          <a:endParaRPr lang="pl-PL" dirty="0"/>
        </a:p>
      </dgm:t>
    </dgm:pt>
    <dgm:pt modelId="{D4AC86E3-B78C-47F4-835D-FF8446D6A544}" type="parTrans" cxnId="{099C43CC-1CBD-4C3E-BAEA-A37DC19AC463}">
      <dgm:prSet/>
      <dgm:spPr/>
      <dgm:t>
        <a:bodyPr/>
        <a:lstStyle/>
        <a:p>
          <a:endParaRPr lang="pl-PL"/>
        </a:p>
      </dgm:t>
    </dgm:pt>
    <dgm:pt modelId="{D43CD491-889B-4E75-8AAB-3B3E6AEE3555}" type="sibTrans" cxnId="{099C43CC-1CBD-4C3E-BAEA-A37DC19AC463}">
      <dgm:prSet/>
      <dgm:spPr/>
      <dgm:t>
        <a:bodyPr/>
        <a:lstStyle/>
        <a:p>
          <a:endParaRPr lang="pl-PL"/>
        </a:p>
      </dgm:t>
    </dgm:pt>
    <dgm:pt modelId="{33DFFD44-711D-4C6F-AB64-A2AE90B2721C}">
      <dgm:prSet phldrT="[Tekst]" custT="1"/>
      <dgm:spPr/>
      <dgm:t>
        <a:bodyPr/>
        <a:lstStyle/>
        <a:p>
          <a:r>
            <a:rPr lang="pl-PL" sz="1400" b="1" dirty="0" smtClean="0"/>
            <a:t>Wysokość umów w poszczególnych latach: </a:t>
          </a:r>
        </a:p>
        <a:p>
          <a:r>
            <a:rPr lang="pl-PL" sz="1400" b="0" dirty="0" smtClean="0"/>
            <a:t>-</a:t>
          </a:r>
          <a:r>
            <a:rPr lang="pl-PL" sz="1400" b="1" dirty="0" smtClean="0"/>
            <a:t> </a:t>
          </a:r>
          <a:r>
            <a:rPr lang="pl-PL" sz="1400" dirty="0" smtClean="0"/>
            <a:t>2015 r.: 396.641,05 km/rok – wysokość dotacji 2.181.548,49 zł</a:t>
          </a:r>
          <a:br>
            <a:rPr lang="pl-PL" sz="1400" dirty="0" smtClean="0"/>
          </a:br>
          <a:r>
            <a:rPr lang="pl-PL" sz="1400" dirty="0" smtClean="0"/>
            <a:t>- 2016 r.: 430.760,13 km/rok – wysokość dotacji 2.568.822,46 zł </a:t>
          </a:r>
          <a:br>
            <a:rPr lang="pl-PL" sz="1400" dirty="0" smtClean="0"/>
          </a:br>
          <a:r>
            <a:rPr lang="pl-PL" sz="1400" dirty="0" smtClean="0"/>
            <a:t>- 2017 r.: 483.558,73 km/rok – wysokość dotacji 3.140.877,58 zł </a:t>
          </a:r>
          <a:br>
            <a:rPr lang="pl-PL" sz="1400" dirty="0" smtClean="0"/>
          </a:br>
          <a:r>
            <a:rPr lang="pl-PL" sz="1400" dirty="0" smtClean="0"/>
            <a:t>- </a:t>
          </a:r>
          <a:r>
            <a:rPr lang="pl-PL" sz="1400" b="1" dirty="0" smtClean="0"/>
            <a:t>Plan na 2018r.: 484.495,99 km/rok – wysokość dotacji 3.196.669,30 zł</a:t>
          </a:r>
          <a:endParaRPr lang="pl-PL" sz="1400" b="1" dirty="0"/>
        </a:p>
      </dgm:t>
    </dgm:pt>
    <dgm:pt modelId="{E3470672-7A42-40B0-B249-B4DF677D3906}" type="sibTrans" cxnId="{CCAA4F7B-3D07-417D-AD1F-26724FC6D5A7}">
      <dgm:prSet/>
      <dgm:spPr/>
      <dgm:t>
        <a:bodyPr/>
        <a:lstStyle/>
        <a:p>
          <a:endParaRPr lang="pl-PL"/>
        </a:p>
      </dgm:t>
    </dgm:pt>
    <dgm:pt modelId="{9991F2BD-EEA6-4E93-AF39-4392EDE1D54C}" type="parTrans" cxnId="{CCAA4F7B-3D07-417D-AD1F-26724FC6D5A7}">
      <dgm:prSet/>
      <dgm:spPr/>
      <dgm:t>
        <a:bodyPr/>
        <a:lstStyle/>
        <a:p>
          <a:endParaRPr lang="pl-PL"/>
        </a:p>
      </dgm:t>
    </dgm:pt>
    <dgm:pt modelId="{8D20CCD1-D5B0-4EA5-82F3-323A29FE96D0}">
      <dgm:prSet phldrT="[Tekst]" custT="1"/>
      <dgm:spPr/>
      <dgm:t>
        <a:bodyPr/>
        <a:lstStyle/>
        <a:p>
          <a:r>
            <a:rPr lang="pl-PL" sz="1400" b="1" dirty="0" smtClean="0"/>
            <a:t>Linie komunikacyjne</a:t>
          </a:r>
          <a:r>
            <a:rPr lang="pl-PL" sz="1400" dirty="0" smtClean="0"/>
            <a:t>:</a:t>
          </a:r>
        </a:p>
        <a:p>
          <a:r>
            <a:rPr lang="pl-PL" sz="1400" dirty="0" smtClean="0"/>
            <a:t>821 Poznań Ogrody – Lusówko; 830 Poznań Kiekrz – Kobylniki</a:t>
          </a:r>
          <a:br>
            <a:rPr lang="pl-PL" sz="1400" dirty="0" smtClean="0"/>
          </a:br>
          <a:r>
            <a:rPr lang="pl-PL" sz="1400" dirty="0" smtClean="0"/>
            <a:t>832 Poznań Os. Sobieskiego – Przybroda; 833 Poznań Ogrody – Starzyny</a:t>
          </a:r>
          <a:br>
            <a:rPr lang="pl-PL" sz="1400" dirty="0" smtClean="0"/>
          </a:br>
          <a:r>
            <a:rPr lang="pl-PL" sz="1400" dirty="0" smtClean="0"/>
            <a:t>834 Poznań Ogrody – Przecław; 882 Tarnowo Podgórne – Rokietnica</a:t>
          </a:r>
          <a:br>
            <a:rPr lang="pl-PL" sz="1400" dirty="0" smtClean="0"/>
          </a:br>
          <a:r>
            <a:rPr lang="pl-PL" sz="1400" dirty="0" smtClean="0"/>
            <a:t>891 Rokietnica – Mrowino; 893 Rokietnica – Przecław</a:t>
          </a:r>
          <a:r>
            <a:rPr lang="pl-PL" sz="1800" dirty="0" smtClean="0"/>
            <a:t/>
          </a:r>
          <a:br>
            <a:rPr lang="pl-PL" sz="1800" dirty="0" smtClean="0"/>
          </a:br>
          <a:r>
            <a:rPr lang="pl-PL" sz="1400" dirty="0" smtClean="0"/>
            <a:t>239 Poznań Rondo Kaponiera - Rokietnica</a:t>
          </a:r>
          <a:endParaRPr lang="pl-PL" sz="1400" dirty="0"/>
        </a:p>
      </dgm:t>
    </dgm:pt>
    <dgm:pt modelId="{267B4900-43D0-47A8-96AC-8EBCD4B5EB1D}" type="parTrans" cxnId="{0CF0C00A-3E1A-4C75-BE65-203E61B82728}">
      <dgm:prSet/>
      <dgm:spPr/>
      <dgm:t>
        <a:bodyPr/>
        <a:lstStyle/>
        <a:p>
          <a:endParaRPr lang="pl-PL"/>
        </a:p>
      </dgm:t>
    </dgm:pt>
    <dgm:pt modelId="{79D6DF33-2456-4E48-8386-9365B22CFA62}" type="sibTrans" cxnId="{0CF0C00A-3E1A-4C75-BE65-203E61B82728}">
      <dgm:prSet/>
      <dgm:spPr/>
      <dgm:t>
        <a:bodyPr/>
        <a:lstStyle/>
        <a:p>
          <a:endParaRPr lang="pl-PL"/>
        </a:p>
      </dgm:t>
    </dgm:pt>
    <dgm:pt modelId="{67218FE4-E5D1-4DD8-80FB-A5140B6B4E4F}">
      <dgm:prSet phldrT="[Tekst]" custT="1"/>
      <dgm:spPr/>
      <dgm:t>
        <a:bodyPr/>
        <a:lstStyle/>
        <a:p>
          <a:r>
            <a:rPr lang="pl-PL" sz="1400" b="1" dirty="0" smtClean="0"/>
            <a:t>Koszty eksploatacyjne na terenie Poznania pokrywane przez Gminę Rokietnica:</a:t>
          </a:r>
        </a:p>
        <a:p>
          <a:r>
            <a:rPr lang="pl-PL" sz="1400" dirty="0" smtClean="0"/>
            <a:t>za 830: 100% kosztów pokrywanych przez Gminę</a:t>
          </a:r>
          <a:br>
            <a:rPr lang="pl-PL" sz="1400" dirty="0" smtClean="0"/>
          </a:br>
          <a:r>
            <a:rPr lang="pl-PL" sz="1400" dirty="0" smtClean="0"/>
            <a:t>za 832: 100% kosztów pokrywanych przez Gminę</a:t>
          </a:r>
          <a:br>
            <a:rPr lang="pl-PL" sz="1400" dirty="0" smtClean="0"/>
          </a:br>
          <a:r>
            <a:rPr lang="pl-PL" sz="1400" dirty="0" smtClean="0"/>
            <a:t>za 821: Gmina Rokietnica i Tarnowo </a:t>
          </a:r>
          <a:r>
            <a:rPr lang="pl-PL" sz="1400" dirty="0" err="1" smtClean="0"/>
            <a:t>Pdg</a:t>
          </a:r>
          <a:r>
            <a:rPr lang="pl-PL" sz="1400" dirty="0" smtClean="0"/>
            <a:t>. pokrywają po 34% koszów na terenie Poznania; pozostałą część pokrywa Poznań</a:t>
          </a:r>
          <a:br>
            <a:rPr lang="pl-PL" sz="1400" dirty="0" smtClean="0"/>
          </a:br>
          <a:r>
            <a:rPr lang="pl-PL" sz="1400" dirty="0" smtClean="0"/>
            <a:t>za 832 na terenie Gminy Suchy Las Gmina Rokietnica pokrywa koszty eksploatacyjne 2 par kursów w dni robocze</a:t>
          </a:r>
          <a:br>
            <a:rPr lang="pl-PL" sz="1400" dirty="0" smtClean="0"/>
          </a:br>
          <a:r>
            <a:rPr lang="pl-PL" sz="1800" dirty="0" smtClean="0"/>
            <a:t> </a:t>
          </a:r>
        </a:p>
        <a:p>
          <a:endParaRPr lang="pl-PL" sz="1800" dirty="0"/>
        </a:p>
      </dgm:t>
    </dgm:pt>
    <dgm:pt modelId="{304CFF7B-A98D-48EE-9929-C284A4212E68}" type="parTrans" cxnId="{6720F638-311F-4D82-8071-8FECED109A76}">
      <dgm:prSet/>
      <dgm:spPr/>
      <dgm:t>
        <a:bodyPr/>
        <a:lstStyle/>
        <a:p>
          <a:endParaRPr lang="pl-PL"/>
        </a:p>
      </dgm:t>
    </dgm:pt>
    <dgm:pt modelId="{7AEF74B4-428A-4A16-AFB7-4FCD37818E02}" type="sibTrans" cxnId="{6720F638-311F-4D82-8071-8FECED109A76}">
      <dgm:prSet/>
      <dgm:spPr/>
      <dgm:t>
        <a:bodyPr/>
        <a:lstStyle/>
        <a:p>
          <a:endParaRPr lang="pl-PL"/>
        </a:p>
      </dgm:t>
    </dgm:pt>
    <dgm:pt modelId="{2E07D675-86C0-45A0-AB46-6C9A2D6082FC}" type="pres">
      <dgm:prSet presAssocID="{B7DD0AD6-FF4C-46BE-828B-1CEB04263D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9296260E-65D5-4B3A-9D7A-C2AC1C1EFDA3}" type="pres">
      <dgm:prSet presAssocID="{E90F9702-66F1-4FF8-8965-6DB2462A957C}" presName="thickLine" presStyleLbl="alignNode1" presStyleIdx="0" presStyleCnt="1"/>
      <dgm:spPr/>
    </dgm:pt>
    <dgm:pt modelId="{A2045184-C173-4EEF-B1F4-879BE95570AC}" type="pres">
      <dgm:prSet presAssocID="{E90F9702-66F1-4FF8-8965-6DB2462A957C}" presName="horz1" presStyleCnt="0"/>
      <dgm:spPr/>
    </dgm:pt>
    <dgm:pt modelId="{CB6D8DCF-AB5D-496C-8061-610A5339DD1C}" type="pres">
      <dgm:prSet presAssocID="{E90F9702-66F1-4FF8-8965-6DB2462A957C}" presName="tx1" presStyleLbl="revTx" presStyleIdx="0" presStyleCnt="4"/>
      <dgm:spPr/>
      <dgm:t>
        <a:bodyPr/>
        <a:lstStyle/>
        <a:p>
          <a:endParaRPr lang="pl-PL"/>
        </a:p>
      </dgm:t>
    </dgm:pt>
    <dgm:pt modelId="{F3097341-C700-463A-BE8A-141B03AC2A99}" type="pres">
      <dgm:prSet presAssocID="{E90F9702-66F1-4FF8-8965-6DB2462A957C}" presName="vert1" presStyleCnt="0"/>
      <dgm:spPr/>
    </dgm:pt>
    <dgm:pt modelId="{F2570AC6-B3A5-4B87-877C-AA1B0A83FF9A}" type="pres">
      <dgm:prSet presAssocID="{33DFFD44-711D-4C6F-AB64-A2AE90B2721C}" presName="vertSpace2a" presStyleCnt="0"/>
      <dgm:spPr/>
    </dgm:pt>
    <dgm:pt modelId="{1FB7A31D-6628-4EA5-A9B6-476DD9D00FA0}" type="pres">
      <dgm:prSet presAssocID="{33DFFD44-711D-4C6F-AB64-A2AE90B2721C}" presName="horz2" presStyleCnt="0"/>
      <dgm:spPr/>
    </dgm:pt>
    <dgm:pt modelId="{3541CEC1-90AC-49E1-A4AF-24C68EB6A4F6}" type="pres">
      <dgm:prSet presAssocID="{33DFFD44-711D-4C6F-AB64-A2AE90B2721C}" presName="horzSpace2" presStyleCnt="0"/>
      <dgm:spPr/>
    </dgm:pt>
    <dgm:pt modelId="{9C9F2085-980E-4BF4-9702-F0ECBEF955D5}" type="pres">
      <dgm:prSet presAssocID="{33DFFD44-711D-4C6F-AB64-A2AE90B2721C}" presName="tx2" presStyleLbl="revTx" presStyleIdx="1" presStyleCnt="4" custScaleX="103406" custScaleY="50438" custLinFactNeighborX="62885" custLinFactNeighborY="-40706"/>
      <dgm:spPr/>
      <dgm:t>
        <a:bodyPr/>
        <a:lstStyle/>
        <a:p>
          <a:endParaRPr lang="pl-PL"/>
        </a:p>
      </dgm:t>
    </dgm:pt>
    <dgm:pt modelId="{E02BAAD9-0819-42D9-853E-59CF4E96F5AF}" type="pres">
      <dgm:prSet presAssocID="{33DFFD44-711D-4C6F-AB64-A2AE90B2721C}" presName="vert2" presStyleCnt="0"/>
      <dgm:spPr/>
    </dgm:pt>
    <dgm:pt modelId="{A27B05E2-C6DF-4B84-93A7-E429F88CD606}" type="pres">
      <dgm:prSet presAssocID="{33DFFD44-711D-4C6F-AB64-A2AE90B2721C}" presName="thinLine2b" presStyleLbl="callout" presStyleIdx="0" presStyleCnt="3"/>
      <dgm:spPr/>
    </dgm:pt>
    <dgm:pt modelId="{4F5CE3EB-4571-4BC0-B141-FE210C49EE0E}" type="pres">
      <dgm:prSet presAssocID="{33DFFD44-711D-4C6F-AB64-A2AE90B2721C}" presName="vertSpace2b" presStyleCnt="0"/>
      <dgm:spPr/>
    </dgm:pt>
    <dgm:pt modelId="{529C8304-64AB-4AAB-9385-992840427629}" type="pres">
      <dgm:prSet presAssocID="{8D20CCD1-D5B0-4EA5-82F3-323A29FE96D0}" presName="horz2" presStyleCnt="0"/>
      <dgm:spPr/>
    </dgm:pt>
    <dgm:pt modelId="{0BA679A8-48FF-434D-8B26-0B63B03FD753}" type="pres">
      <dgm:prSet presAssocID="{8D20CCD1-D5B0-4EA5-82F3-323A29FE96D0}" presName="horzSpace2" presStyleCnt="0"/>
      <dgm:spPr/>
    </dgm:pt>
    <dgm:pt modelId="{346CA128-56C2-4E52-8F6D-B4F26B4C6413}" type="pres">
      <dgm:prSet presAssocID="{8D20CCD1-D5B0-4EA5-82F3-323A29FE96D0}" presName="tx2" presStyleLbl="revTx" presStyleIdx="2" presStyleCnt="4" custScaleX="97636" custScaleY="56620"/>
      <dgm:spPr/>
      <dgm:t>
        <a:bodyPr/>
        <a:lstStyle/>
        <a:p>
          <a:endParaRPr lang="pl-PL"/>
        </a:p>
      </dgm:t>
    </dgm:pt>
    <dgm:pt modelId="{5F7CC537-8E7D-4F58-A7D6-17278694B4B7}" type="pres">
      <dgm:prSet presAssocID="{8D20CCD1-D5B0-4EA5-82F3-323A29FE96D0}" presName="vert2" presStyleCnt="0"/>
      <dgm:spPr/>
    </dgm:pt>
    <dgm:pt modelId="{22908223-D55A-46CD-A9FC-3BB4FC03A720}" type="pres">
      <dgm:prSet presAssocID="{8D20CCD1-D5B0-4EA5-82F3-323A29FE96D0}" presName="thinLine2b" presStyleLbl="callout" presStyleIdx="1" presStyleCnt="3"/>
      <dgm:spPr/>
    </dgm:pt>
    <dgm:pt modelId="{7630BD56-53CA-4303-AEEC-A2050154800F}" type="pres">
      <dgm:prSet presAssocID="{8D20CCD1-D5B0-4EA5-82F3-323A29FE96D0}" presName="vertSpace2b" presStyleCnt="0"/>
      <dgm:spPr/>
    </dgm:pt>
    <dgm:pt modelId="{925A3EC4-2648-414B-8A3C-477633743E16}" type="pres">
      <dgm:prSet presAssocID="{67218FE4-E5D1-4DD8-80FB-A5140B6B4E4F}" presName="horz2" presStyleCnt="0"/>
      <dgm:spPr/>
    </dgm:pt>
    <dgm:pt modelId="{C1CE0E80-9B3C-493A-9C6F-183C5C88A126}" type="pres">
      <dgm:prSet presAssocID="{67218FE4-E5D1-4DD8-80FB-A5140B6B4E4F}" presName="horzSpace2" presStyleCnt="0"/>
      <dgm:spPr/>
    </dgm:pt>
    <dgm:pt modelId="{41CD9469-F583-4E81-9394-6432FA200FD7}" type="pres">
      <dgm:prSet presAssocID="{67218FE4-E5D1-4DD8-80FB-A5140B6B4E4F}" presName="tx2" presStyleLbl="revTx" presStyleIdx="3" presStyleCnt="4" custScaleX="104011" custScaleY="56477"/>
      <dgm:spPr/>
      <dgm:t>
        <a:bodyPr/>
        <a:lstStyle/>
        <a:p>
          <a:endParaRPr lang="pl-PL"/>
        </a:p>
      </dgm:t>
    </dgm:pt>
    <dgm:pt modelId="{989CB216-D766-4CD5-9391-AC45EAABF90C}" type="pres">
      <dgm:prSet presAssocID="{67218FE4-E5D1-4DD8-80FB-A5140B6B4E4F}" presName="vert2" presStyleCnt="0"/>
      <dgm:spPr/>
    </dgm:pt>
    <dgm:pt modelId="{A1A28FC4-23EE-496C-A375-CC9A4792F2A8}" type="pres">
      <dgm:prSet presAssocID="{67218FE4-E5D1-4DD8-80FB-A5140B6B4E4F}" presName="thinLine2b" presStyleLbl="callout" presStyleIdx="2" presStyleCnt="3"/>
      <dgm:spPr/>
    </dgm:pt>
    <dgm:pt modelId="{19ABA91B-A5A7-4208-939F-CCCD0B9B9AD2}" type="pres">
      <dgm:prSet presAssocID="{67218FE4-E5D1-4DD8-80FB-A5140B6B4E4F}" presName="vertSpace2b" presStyleCnt="0"/>
      <dgm:spPr/>
    </dgm:pt>
  </dgm:ptLst>
  <dgm:cxnLst>
    <dgm:cxn modelId="{CCAA4F7B-3D07-417D-AD1F-26724FC6D5A7}" srcId="{E90F9702-66F1-4FF8-8965-6DB2462A957C}" destId="{33DFFD44-711D-4C6F-AB64-A2AE90B2721C}" srcOrd="0" destOrd="0" parTransId="{9991F2BD-EEA6-4E93-AF39-4392EDE1D54C}" sibTransId="{E3470672-7A42-40B0-B249-B4DF677D3906}"/>
    <dgm:cxn modelId="{D734BDDB-C67E-4F47-B005-A6553BE09ABA}" type="presOf" srcId="{67218FE4-E5D1-4DD8-80FB-A5140B6B4E4F}" destId="{41CD9469-F583-4E81-9394-6432FA200FD7}" srcOrd="0" destOrd="0" presId="urn:microsoft.com/office/officeart/2008/layout/LinedList"/>
    <dgm:cxn modelId="{0CF0C00A-3E1A-4C75-BE65-203E61B82728}" srcId="{E90F9702-66F1-4FF8-8965-6DB2462A957C}" destId="{8D20CCD1-D5B0-4EA5-82F3-323A29FE96D0}" srcOrd="1" destOrd="0" parTransId="{267B4900-43D0-47A8-96AC-8EBCD4B5EB1D}" sibTransId="{79D6DF33-2456-4E48-8386-9365B22CFA62}"/>
    <dgm:cxn modelId="{099C43CC-1CBD-4C3E-BAEA-A37DC19AC463}" srcId="{B7DD0AD6-FF4C-46BE-828B-1CEB04263D58}" destId="{E90F9702-66F1-4FF8-8965-6DB2462A957C}" srcOrd="0" destOrd="0" parTransId="{D4AC86E3-B78C-47F4-835D-FF8446D6A544}" sibTransId="{D43CD491-889B-4E75-8AAB-3B3E6AEE3555}"/>
    <dgm:cxn modelId="{6720F638-311F-4D82-8071-8FECED109A76}" srcId="{E90F9702-66F1-4FF8-8965-6DB2462A957C}" destId="{67218FE4-E5D1-4DD8-80FB-A5140B6B4E4F}" srcOrd="2" destOrd="0" parTransId="{304CFF7B-A98D-48EE-9929-C284A4212E68}" sibTransId="{7AEF74B4-428A-4A16-AFB7-4FCD37818E02}"/>
    <dgm:cxn modelId="{5F9D01F9-EF36-4631-974C-693CB46B3B09}" type="presOf" srcId="{E90F9702-66F1-4FF8-8965-6DB2462A957C}" destId="{CB6D8DCF-AB5D-496C-8061-610A5339DD1C}" srcOrd="0" destOrd="0" presId="urn:microsoft.com/office/officeart/2008/layout/LinedList"/>
    <dgm:cxn modelId="{1D876433-B78E-4C52-837E-DFDE4E58386F}" type="presOf" srcId="{8D20CCD1-D5B0-4EA5-82F3-323A29FE96D0}" destId="{346CA128-56C2-4E52-8F6D-B4F26B4C6413}" srcOrd="0" destOrd="0" presId="urn:microsoft.com/office/officeart/2008/layout/LinedList"/>
    <dgm:cxn modelId="{C1AFB47F-EDF4-4204-9367-A5A06ED7FFA7}" type="presOf" srcId="{33DFFD44-711D-4C6F-AB64-A2AE90B2721C}" destId="{9C9F2085-980E-4BF4-9702-F0ECBEF955D5}" srcOrd="0" destOrd="0" presId="urn:microsoft.com/office/officeart/2008/layout/LinedList"/>
    <dgm:cxn modelId="{E46B5B72-3DD5-4C43-93DF-D2D35820BE16}" type="presOf" srcId="{B7DD0AD6-FF4C-46BE-828B-1CEB04263D58}" destId="{2E07D675-86C0-45A0-AB46-6C9A2D6082FC}" srcOrd="0" destOrd="0" presId="urn:microsoft.com/office/officeart/2008/layout/LinedList"/>
    <dgm:cxn modelId="{97FF9216-36D6-42E3-8885-C259DC589EDD}" type="presParOf" srcId="{2E07D675-86C0-45A0-AB46-6C9A2D6082FC}" destId="{9296260E-65D5-4B3A-9D7A-C2AC1C1EFDA3}" srcOrd="0" destOrd="0" presId="urn:microsoft.com/office/officeart/2008/layout/LinedList"/>
    <dgm:cxn modelId="{B1B9C9BB-3D80-429D-85B5-4F6061CFE44D}" type="presParOf" srcId="{2E07D675-86C0-45A0-AB46-6C9A2D6082FC}" destId="{A2045184-C173-4EEF-B1F4-879BE95570AC}" srcOrd="1" destOrd="0" presId="urn:microsoft.com/office/officeart/2008/layout/LinedList"/>
    <dgm:cxn modelId="{B8F7A038-656D-4BD0-A650-DA4843F73F1C}" type="presParOf" srcId="{A2045184-C173-4EEF-B1F4-879BE95570AC}" destId="{CB6D8DCF-AB5D-496C-8061-610A5339DD1C}" srcOrd="0" destOrd="0" presId="urn:microsoft.com/office/officeart/2008/layout/LinedList"/>
    <dgm:cxn modelId="{2804E4E7-81D2-49BC-B300-D851B12D5300}" type="presParOf" srcId="{A2045184-C173-4EEF-B1F4-879BE95570AC}" destId="{F3097341-C700-463A-BE8A-141B03AC2A99}" srcOrd="1" destOrd="0" presId="urn:microsoft.com/office/officeart/2008/layout/LinedList"/>
    <dgm:cxn modelId="{74110CF2-9568-4A51-9D28-72EAE583E21A}" type="presParOf" srcId="{F3097341-C700-463A-BE8A-141B03AC2A99}" destId="{F2570AC6-B3A5-4B87-877C-AA1B0A83FF9A}" srcOrd="0" destOrd="0" presId="urn:microsoft.com/office/officeart/2008/layout/LinedList"/>
    <dgm:cxn modelId="{73A86158-A700-4F53-9A7A-4E4E624E953B}" type="presParOf" srcId="{F3097341-C700-463A-BE8A-141B03AC2A99}" destId="{1FB7A31D-6628-4EA5-A9B6-476DD9D00FA0}" srcOrd="1" destOrd="0" presId="urn:microsoft.com/office/officeart/2008/layout/LinedList"/>
    <dgm:cxn modelId="{021C5A53-2D5C-4849-8A21-CB1AF6FCB5C2}" type="presParOf" srcId="{1FB7A31D-6628-4EA5-A9B6-476DD9D00FA0}" destId="{3541CEC1-90AC-49E1-A4AF-24C68EB6A4F6}" srcOrd="0" destOrd="0" presId="urn:microsoft.com/office/officeart/2008/layout/LinedList"/>
    <dgm:cxn modelId="{F9CAA925-A7EB-4FC6-AD5D-763D678F5D4F}" type="presParOf" srcId="{1FB7A31D-6628-4EA5-A9B6-476DD9D00FA0}" destId="{9C9F2085-980E-4BF4-9702-F0ECBEF955D5}" srcOrd="1" destOrd="0" presId="urn:microsoft.com/office/officeart/2008/layout/LinedList"/>
    <dgm:cxn modelId="{E0A80D8A-B046-47C5-BF6E-438113C80288}" type="presParOf" srcId="{1FB7A31D-6628-4EA5-A9B6-476DD9D00FA0}" destId="{E02BAAD9-0819-42D9-853E-59CF4E96F5AF}" srcOrd="2" destOrd="0" presId="urn:microsoft.com/office/officeart/2008/layout/LinedList"/>
    <dgm:cxn modelId="{5372A6C0-678A-4E50-A58A-B2CD66719A69}" type="presParOf" srcId="{F3097341-C700-463A-BE8A-141B03AC2A99}" destId="{A27B05E2-C6DF-4B84-93A7-E429F88CD606}" srcOrd="2" destOrd="0" presId="urn:microsoft.com/office/officeart/2008/layout/LinedList"/>
    <dgm:cxn modelId="{E672BBF7-0BFD-465D-B828-BD6E176EA997}" type="presParOf" srcId="{F3097341-C700-463A-BE8A-141B03AC2A99}" destId="{4F5CE3EB-4571-4BC0-B141-FE210C49EE0E}" srcOrd="3" destOrd="0" presId="urn:microsoft.com/office/officeart/2008/layout/LinedList"/>
    <dgm:cxn modelId="{FC2123C5-27FB-4D02-B656-3F7C33F55CB8}" type="presParOf" srcId="{F3097341-C700-463A-BE8A-141B03AC2A99}" destId="{529C8304-64AB-4AAB-9385-992840427629}" srcOrd="4" destOrd="0" presId="urn:microsoft.com/office/officeart/2008/layout/LinedList"/>
    <dgm:cxn modelId="{C0F50600-781A-46FE-A096-D001125858A9}" type="presParOf" srcId="{529C8304-64AB-4AAB-9385-992840427629}" destId="{0BA679A8-48FF-434D-8B26-0B63B03FD753}" srcOrd="0" destOrd="0" presId="urn:microsoft.com/office/officeart/2008/layout/LinedList"/>
    <dgm:cxn modelId="{20F0BDE4-18BB-444C-A0B0-661A2738A2C0}" type="presParOf" srcId="{529C8304-64AB-4AAB-9385-992840427629}" destId="{346CA128-56C2-4E52-8F6D-B4F26B4C6413}" srcOrd="1" destOrd="0" presId="urn:microsoft.com/office/officeart/2008/layout/LinedList"/>
    <dgm:cxn modelId="{94EF5AFF-C6D6-44BA-8356-81B1C2031E9D}" type="presParOf" srcId="{529C8304-64AB-4AAB-9385-992840427629}" destId="{5F7CC537-8E7D-4F58-A7D6-17278694B4B7}" srcOrd="2" destOrd="0" presId="urn:microsoft.com/office/officeart/2008/layout/LinedList"/>
    <dgm:cxn modelId="{75906537-ABD8-4FF2-BACF-977FB7C1EC2A}" type="presParOf" srcId="{F3097341-C700-463A-BE8A-141B03AC2A99}" destId="{22908223-D55A-46CD-A9FC-3BB4FC03A720}" srcOrd="5" destOrd="0" presId="urn:microsoft.com/office/officeart/2008/layout/LinedList"/>
    <dgm:cxn modelId="{04CD15F4-DF12-4AB7-9684-4C02BBA357B7}" type="presParOf" srcId="{F3097341-C700-463A-BE8A-141B03AC2A99}" destId="{7630BD56-53CA-4303-AEEC-A2050154800F}" srcOrd="6" destOrd="0" presId="urn:microsoft.com/office/officeart/2008/layout/LinedList"/>
    <dgm:cxn modelId="{CF42D9E5-ECAC-4F55-B4C4-1036F39418EF}" type="presParOf" srcId="{F3097341-C700-463A-BE8A-141B03AC2A99}" destId="{925A3EC4-2648-414B-8A3C-477633743E16}" srcOrd="7" destOrd="0" presId="urn:microsoft.com/office/officeart/2008/layout/LinedList"/>
    <dgm:cxn modelId="{04C49EE7-C1DB-4302-8627-C366BC826CE0}" type="presParOf" srcId="{925A3EC4-2648-414B-8A3C-477633743E16}" destId="{C1CE0E80-9B3C-493A-9C6F-183C5C88A126}" srcOrd="0" destOrd="0" presId="urn:microsoft.com/office/officeart/2008/layout/LinedList"/>
    <dgm:cxn modelId="{B0BA80C4-A31F-4351-A96B-D205D24AA5DF}" type="presParOf" srcId="{925A3EC4-2648-414B-8A3C-477633743E16}" destId="{41CD9469-F583-4E81-9394-6432FA200FD7}" srcOrd="1" destOrd="0" presId="urn:microsoft.com/office/officeart/2008/layout/LinedList"/>
    <dgm:cxn modelId="{C96D48E8-9D0F-4433-8645-7BC0E70D6DC7}" type="presParOf" srcId="{925A3EC4-2648-414B-8A3C-477633743E16}" destId="{989CB216-D766-4CD5-9391-AC45EAABF90C}" srcOrd="2" destOrd="0" presId="urn:microsoft.com/office/officeart/2008/layout/LinedList"/>
    <dgm:cxn modelId="{217BDE45-0952-4B36-B7DA-1D76833F7DF0}" type="presParOf" srcId="{F3097341-C700-463A-BE8A-141B03AC2A99}" destId="{A1A28FC4-23EE-496C-A375-CC9A4792F2A8}" srcOrd="8" destOrd="0" presId="urn:microsoft.com/office/officeart/2008/layout/LinedList"/>
    <dgm:cxn modelId="{365D33ED-7916-4D26-A54E-65D4B4A4C876}" type="presParOf" srcId="{F3097341-C700-463A-BE8A-141B03AC2A99}" destId="{19ABA91B-A5A7-4208-939F-CCCD0B9B9A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9379F4-56E2-4DDD-A354-5DC743086CF2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F12008A-C49D-4DCF-92F0-3DFF3A168614}">
      <dgm:prSet phldrT="[Tekst]" custT="1"/>
      <dgm:spPr/>
      <dgm:t>
        <a:bodyPr/>
        <a:lstStyle/>
        <a:p>
          <a:pPr algn="l"/>
          <a:r>
            <a:rPr lang="pl-PL" sz="1400" b="1" dirty="0" smtClean="0"/>
            <a:t>DZIEŃ DZIESIEJSZY:</a:t>
          </a:r>
        </a:p>
        <a:p>
          <a:pPr algn="l"/>
          <a:r>
            <a:rPr lang="pl-PL" sz="1400" b="1" dirty="0" smtClean="0"/>
            <a:t>BAZA: </a:t>
          </a:r>
          <a:br>
            <a:rPr lang="pl-PL" sz="1400" b="1" dirty="0" smtClean="0"/>
          </a:br>
          <a:r>
            <a:rPr lang="pl-PL" sz="1400" dirty="0" smtClean="0"/>
            <a:t>teren byłego SKR przy ul. Rolnej w Rokietnicy </a:t>
          </a:r>
          <a:br>
            <a:rPr lang="pl-PL" sz="1400" dirty="0" smtClean="0"/>
          </a:br>
          <a:r>
            <a:rPr lang="pl-PL" sz="1400" dirty="0" smtClean="0"/>
            <a:t>brak perspektyw rozwoju, bliskie sąsiedztwo silnie zurbanizowanych terenów;</a:t>
          </a:r>
        </a:p>
        <a:p>
          <a:pPr algn="l"/>
          <a:r>
            <a:rPr lang="pl-PL" sz="1400" b="1" dirty="0" smtClean="0"/>
            <a:t>FLOTA:</a:t>
          </a:r>
          <a:r>
            <a:rPr lang="pl-PL" sz="1400" dirty="0" smtClean="0"/>
            <a:t/>
          </a:r>
          <a:br>
            <a:rPr lang="pl-PL" sz="1400" dirty="0" smtClean="0"/>
          </a:br>
          <a:r>
            <a:rPr lang="pl-PL" sz="1400" dirty="0" smtClean="0"/>
            <a:t>21 autobusów w tym: </a:t>
          </a:r>
          <a:br>
            <a:rPr lang="pl-PL" sz="1400" dirty="0" smtClean="0"/>
          </a:br>
          <a:r>
            <a:rPr lang="pl-PL" sz="1400" dirty="0" smtClean="0"/>
            <a:t>- 2 </a:t>
          </a:r>
          <a:r>
            <a:rPr lang="pl-PL" sz="1400" dirty="0" err="1" smtClean="0"/>
            <a:t>turystyczno</a:t>
          </a:r>
          <a:r>
            <a:rPr lang="pl-PL" sz="1400" dirty="0" smtClean="0"/>
            <a:t>/</a:t>
          </a:r>
          <a:r>
            <a:rPr lang="pl-PL" sz="1400" dirty="0" err="1" smtClean="0"/>
            <a:t>szkolno</a:t>
          </a:r>
          <a:r>
            <a:rPr lang="pl-PL" sz="1400" dirty="0" smtClean="0"/>
            <a:t>/pracownicze</a:t>
          </a:r>
          <a:br>
            <a:rPr lang="pl-PL" sz="1400" dirty="0" smtClean="0"/>
          </a:br>
          <a:r>
            <a:rPr lang="pl-PL" sz="1400" dirty="0" smtClean="0"/>
            <a:t>- 3 turystyczne</a:t>
          </a:r>
          <a:br>
            <a:rPr lang="pl-PL" sz="1400" dirty="0" smtClean="0"/>
          </a:br>
          <a:r>
            <a:rPr lang="pl-PL" sz="1400" dirty="0" smtClean="0"/>
            <a:t>- 1 szkolny</a:t>
          </a:r>
          <a:br>
            <a:rPr lang="pl-PL" sz="1400" dirty="0" smtClean="0"/>
          </a:br>
          <a:r>
            <a:rPr lang="pl-PL" sz="1400" dirty="0" smtClean="0"/>
            <a:t>1 wóz techniczny</a:t>
          </a:r>
          <a:br>
            <a:rPr lang="pl-PL" sz="1400" dirty="0" smtClean="0"/>
          </a:br>
          <a:r>
            <a:rPr lang="pl-PL" sz="1400" dirty="0" smtClean="0"/>
            <a:t>1 samochód osobowy</a:t>
          </a:r>
          <a:endParaRPr lang="pl-PL" sz="1400" dirty="0"/>
        </a:p>
      </dgm:t>
    </dgm:pt>
    <dgm:pt modelId="{A19DFB81-C08C-4B8D-8108-2ADB1E69BA05}" type="parTrans" cxnId="{8E2A4F81-45BB-47BF-B5DC-B44238D2086A}">
      <dgm:prSet/>
      <dgm:spPr/>
      <dgm:t>
        <a:bodyPr/>
        <a:lstStyle/>
        <a:p>
          <a:endParaRPr lang="pl-PL"/>
        </a:p>
      </dgm:t>
    </dgm:pt>
    <dgm:pt modelId="{A59E9473-2421-4EF5-B215-E8BF792169DE}" type="sibTrans" cxnId="{8E2A4F81-45BB-47BF-B5DC-B44238D2086A}">
      <dgm:prSet/>
      <dgm:spPr/>
      <dgm:t>
        <a:bodyPr/>
        <a:lstStyle/>
        <a:p>
          <a:endParaRPr lang="pl-PL"/>
        </a:p>
      </dgm:t>
    </dgm:pt>
    <dgm:pt modelId="{B9396FE4-094E-48CD-9F52-8A3D018FA8E0}">
      <dgm:prSet phldrT="[Tekst]" custT="1"/>
      <dgm:spPr/>
      <dgm:t>
        <a:bodyPr/>
        <a:lstStyle/>
        <a:p>
          <a:pPr algn="l"/>
          <a:r>
            <a:rPr lang="pl-PL" sz="1600" b="1" dirty="0" smtClean="0"/>
            <a:t>PROJEKT WĘZEŁ PRZESIADKOWY ROKIETNICA</a:t>
          </a:r>
          <a:br>
            <a:rPr lang="pl-PL" sz="1600" b="1" dirty="0" smtClean="0"/>
          </a:br>
          <a:r>
            <a:rPr lang="pl-PL" sz="1600" b="1" dirty="0" smtClean="0"/>
            <a:t>(ROKBUS - uczestnik projektu)</a:t>
          </a:r>
        </a:p>
        <a:p>
          <a:pPr algn="l"/>
          <a:r>
            <a:rPr lang="pl-PL" sz="1600" dirty="0" smtClean="0"/>
            <a:t>- budowa bazy w ROSTWOROWIE</a:t>
          </a:r>
        </a:p>
        <a:p>
          <a:pPr algn="l"/>
          <a:r>
            <a:rPr lang="pl-PL" sz="1600" dirty="0" smtClean="0"/>
            <a:t>- zakup 4 niskoemisyjnych autobusów </a:t>
          </a:r>
          <a:endParaRPr lang="pl-PL" sz="1600" dirty="0"/>
        </a:p>
      </dgm:t>
    </dgm:pt>
    <dgm:pt modelId="{074040B7-5DE1-47A3-8E1E-A35B0E6DEAE4}" type="parTrans" cxnId="{67E74668-5263-4A5C-89B3-10E229A415D4}">
      <dgm:prSet/>
      <dgm:spPr/>
      <dgm:t>
        <a:bodyPr/>
        <a:lstStyle/>
        <a:p>
          <a:endParaRPr lang="pl-PL"/>
        </a:p>
      </dgm:t>
    </dgm:pt>
    <dgm:pt modelId="{FA91A97A-462B-40E4-9E36-0B8A0D405034}" type="sibTrans" cxnId="{67E74668-5263-4A5C-89B3-10E229A415D4}">
      <dgm:prSet/>
      <dgm:spPr/>
      <dgm:t>
        <a:bodyPr/>
        <a:lstStyle/>
        <a:p>
          <a:endParaRPr lang="pl-PL"/>
        </a:p>
      </dgm:t>
    </dgm:pt>
    <dgm:pt modelId="{B63DE563-18E4-4F41-A98E-253C6ED4E090}">
      <dgm:prSet phldrT="[Tekst]" custT="1"/>
      <dgm:spPr/>
      <dgm:t>
        <a:bodyPr/>
        <a:lstStyle/>
        <a:p>
          <a:pPr algn="l"/>
          <a:r>
            <a:rPr lang="pl-PL" sz="1600" b="1" smtClean="0"/>
            <a:t>- wsoka </a:t>
          </a:r>
          <a:r>
            <a:rPr lang="pl-PL" sz="1600" b="1" dirty="0" smtClean="0"/>
            <a:t>jakość obsługi transportu publicznego w formie zintegrowanej 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(teren gminy, Poznań, Tarnowo </a:t>
          </a:r>
          <a:r>
            <a:rPr lang="pl-PL" sz="1600" dirty="0" err="1" smtClean="0"/>
            <a:t>Pdg</a:t>
          </a:r>
          <a:r>
            <a:rPr lang="pl-PL" sz="1600" dirty="0" smtClean="0"/>
            <a:t>, kolej/rower)</a:t>
          </a:r>
        </a:p>
        <a:p>
          <a:pPr algn="l"/>
          <a:r>
            <a:rPr lang="pl-PL" sz="1600" b="1" dirty="0" smtClean="0"/>
            <a:t>- usługi turystyczne</a:t>
          </a:r>
          <a:endParaRPr lang="pl-PL" sz="1600" b="1" dirty="0"/>
        </a:p>
      </dgm:t>
    </dgm:pt>
    <dgm:pt modelId="{DFCE6E04-20DC-4A93-B68B-FF8B573483D3}" type="parTrans" cxnId="{C4CE93E3-4E5C-4851-9C54-B27BA66C4784}">
      <dgm:prSet/>
      <dgm:spPr/>
      <dgm:t>
        <a:bodyPr/>
        <a:lstStyle/>
        <a:p>
          <a:endParaRPr lang="pl-PL"/>
        </a:p>
      </dgm:t>
    </dgm:pt>
    <dgm:pt modelId="{372B5603-8663-44BA-8CBE-DDB7C463D011}" type="sibTrans" cxnId="{C4CE93E3-4E5C-4851-9C54-B27BA66C4784}">
      <dgm:prSet/>
      <dgm:spPr/>
      <dgm:t>
        <a:bodyPr/>
        <a:lstStyle/>
        <a:p>
          <a:endParaRPr lang="pl-PL"/>
        </a:p>
      </dgm:t>
    </dgm:pt>
    <dgm:pt modelId="{B29EA715-0A5E-4B73-A8F2-60EFAC76273B}" type="pres">
      <dgm:prSet presAssocID="{559379F4-56E2-4DDD-A354-5DC743086CF2}" presName="Name0" presStyleCnt="0">
        <dgm:presLayoutVars>
          <dgm:chMax val="7"/>
          <dgm:dir/>
          <dgm:animOne val="branch"/>
        </dgm:presLayoutVars>
      </dgm:prSet>
      <dgm:spPr/>
    </dgm:pt>
    <dgm:pt modelId="{FF806F67-5644-40EB-B741-EF17AD02D1C7}" type="pres">
      <dgm:prSet presAssocID="{FF12008A-C49D-4DCF-92F0-3DFF3A168614}" presName="parTx1" presStyleLbl="node1" presStyleIdx="0" presStyleCnt="3" custLinFactNeighborX="328" custLinFactNeighborY="656"/>
      <dgm:spPr/>
    </dgm:pt>
    <dgm:pt modelId="{E5C8DB35-45AA-4542-A748-B5FE87862315}" type="pres">
      <dgm:prSet presAssocID="{B9396FE4-094E-48CD-9F52-8A3D018FA8E0}" presName="parTx2" presStyleLbl="node1" presStyleIdx="1" presStyleCnt="3"/>
      <dgm:spPr/>
    </dgm:pt>
    <dgm:pt modelId="{43E3A5DC-A48E-416F-9C59-C33153227085}" type="pres">
      <dgm:prSet presAssocID="{B63DE563-18E4-4F41-A98E-253C6ED4E090}" presName="parTx3" presStyleLbl="node1" presStyleIdx="2" presStyleCnt="3"/>
      <dgm:spPr/>
    </dgm:pt>
  </dgm:ptLst>
  <dgm:cxnLst>
    <dgm:cxn modelId="{C6EC5E52-E323-43B2-951C-C86E5ADE7E03}" type="presOf" srcId="{FF12008A-C49D-4DCF-92F0-3DFF3A168614}" destId="{FF806F67-5644-40EB-B741-EF17AD02D1C7}" srcOrd="0" destOrd="0" presId="urn:microsoft.com/office/officeart/2009/3/layout/SubStepProcess"/>
    <dgm:cxn modelId="{8E2A4F81-45BB-47BF-B5DC-B44238D2086A}" srcId="{559379F4-56E2-4DDD-A354-5DC743086CF2}" destId="{FF12008A-C49D-4DCF-92F0-3DFF3A168614}" srcOrd="0" destOrd="0" parTransId="{A19DFB81-C08C-4B8D-8108-2ADB1E69BA05}" sibTransId="{A59E9473-2421-4EF5-B215-E8BF792169DE}"/>
    <dgm:cxn modelId="{68AC2C60-52F3-482A-B346-E7CD94480445}" type="presOf" srcId="{559379F4-56E2-4DDD-A354-5DC743086CF2}" destId="{B29EA715-0A5E-4B73-A8F2-60EFAC76273B}" srcOrd="0" destOrd="0" presId="urn:microsoft.com/office/officeart/2009/3/layout/SubStepProcess"/>
    <dgm:cxn modelId="{67E74668-5263-4A5C-89B3-10E229A415D4}" srcId="{559379F4-56E2-4DDD-A354-5DC743086CF2}" destId="{B9396FE4-094E-48CD-9F52-8A3D018FA8E0}" srcOrd="1" destOrd="0" parTransId="{074040B7-5DE1-47A3-8E1E-A35B0E6DEAE4}" sibTransId="{FA91A97A-462B-40E4-9E36-0B8A0D405034}"/>
    <dgm:cxn modelId="{C4CE93E3-4E5C-4851-9C54-B27BA66C4784}" srcId="{559379F4-56E2-4DDD-A354-5DC743086CF2}" destId="{B63DE563-18E4-4F41-A98E-253C6ED4E090}" srcOrd="2" destOrd="0" parTransId="{DFCE6E04-20DC-4A93-B68B-FF8B573483D3}" sibTransId="{372B5603-8663-44BA-8CBE-DDB7C463D011}"/>
    <dgm:cxn modelId="{F57F5C34-C621-49A4-94BC-549E7A8DB215}" type="presOf" srcId="{B63DE563-18E4-4F41-A98E-253C6ED4E090}" destId="{43E3A5DC-A48E-416F-9C59-C33153227085}" srcOrd="0" destOrd="0" presId="urn:microsoft.com/office/officeart/2009/3/layout/SubStepProcess"/>
    <dgm:cxn modelId="{B0264746-01CA-4144-870B-CD59BACB913F}" type="presOf" srcId="{B9396FE4-094E-48CD-9F52-8A3D018FA8E0}" destId="{E5C8DB35-45AA-4542-A748-B5FE87862315}" srcOrd="0" destOrd="0" presId="urn:microsoft.com/office/officeart/2009/3/layout/SubStepProcess"/>
    <dgm:cxn modelId="{72E10060-5DD1-44BA-B45D-D68DED63FCEB}" type="presParOf" srcId="{B29EA715-0A5E-4B73-A8F2-60EFAC76273B}" destId="{FF806F67-5644-40EB-B741-EF17AD02D1C7}" srcOrd="0" destOrd="0" presId="urn:microsoft.com/office/officeart/2009/3/layout/SubStepProcess"/>
    <dgm:cxn modelId="{FD4E40CF-8EA0-4374-BB6B-1884C3CFF568}" type="presParOf" srcId="{B29EA715-0A5E-4B73-A8F2-60EFAC76273B}" destId="{E5C8DB35-45AA-4542-A748-B5FE87862315}" srcOrd="1" destOrd="0" presId="urn:microsoft.com/office/officeart/2009/3/layout/SubStepProcess"/>
    <dgm:cxn modelId="{F53D7EE3-C2C3-4020-BDA8-8612D3E919F6}" type="presParOf" srcId="{B29EA715-0A5E-4B73-A8F2-60EFAC76273B}" destId="{43E3A5DC-A48E-416F-9C59-C33153227085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4DE49A-FCED-4F09-8856-1008522F8975}" type="doc">
      <dgm:prSet loTypeId="urn:microsoft.com/office/officeart/2008/layout/Lin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89B8912-B596-414D-8D66-2C09F0EA6346}">
      <dgm:prSet phldrT="[Tekst]" custT="1"/>
      <dgm:spPr/>
      <dgm:t>
        <a:bodyPr/>
        <a:lstStyle/>
        <a:p>
          <a:r>
            <a:rPr lang="pl-PL" sz="1400" b="1" dirty="0" smtClean="0"/>
            <a:t>CZAS DOJAZDU </a:t>
          </a:r>
          <a:br>
            <a:rPr lang="pl-PL" sz="1400" b="1" dirty="0" smtClean="0"/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dojazd do centrum Poznania: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KOLEJ</a:t>
          </a: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- 17 minut.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SAMOCHÓD</a:t>
          </a: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od 26 (droga ekspresowa S11 i droga krajowa 92) do 34 minut (drogami lokalnymi przez Kiekrz i Ogrody), bez uwzględnienia korków;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AUTOBUS I TRAMWAJ </a:t>
          </a: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od 43 (przez os. Sobieskiego) do 56 minut (przez Ogrody). </a:t>
          </a:r>
          <a:endParaRPr lang="pl-PL" sz="1400" dirty="0"/>
        </a:p>
      </dgm:t>
    </dgm:pt>
    <dgm:pt modelId="{2AB399C3-5D01-48D2-AB64-EA78B93EBB98}" type="parTrans" cxnId="{5159929C-A55B-4D0F-B3D1-385E1C81B108}">
      <dgm:prSet/>
      <dgm:spPr/>
      <dgm:t>
        <a:bodyPr/>
        <a:lstStyle/>
        <a:p>
          <a:endParaRPr lang="pl-PL"/>
        </a:p>
      </dgm:t>
    </dgm:pt>
    <dgm:pt modelId="{3F51358C-2AAD-4AEB-A137-DDEA21370230}" type="sibTrans" cxnId="{5159929C-A55B-4D0F-B3D1-385E1C81B108}">
      <dgm:prSet/>
      <dgm:spPr/>
      <dgm:t>
        <a:bodyPr/>
        <a:lstStyle/>
        <a:p>
          <a:endParaRPr lang="pl-PL"/>
        </a:p>
      </dgm:t>
    </dgm:pt>
    <dgm:pt modelId="{ADE61C97-B79E-49A8-A066-21804F3A57F5}">
      <dgm:prSet phldrT="[Tekst]" custT="1"/>
      <dgm:spPr/>
      <dgm:t>
        <a:bodyPr/>
        <a:lstStyle/>
        <a:p>
          <a:r>
            <a:rPr lang="pl-PL" sz="1400" b="1" dirty="0" smtClean="0"/>
            <a:t>CZĘSTOTLIWOŚĆ: </a:t>
          </a:r>
          <a:r>
            <a:rPr lang="pl-PL" sz="1400" dirty="0" smtClean="0"/>
            <a:t/>
          </a:r>
          <a:br>
            <a:rPr lang="pl-PL" sz="1400" dirty="0" smtClean="0"/>
          </a:br>
          <a:r>
            <a:rPr lang="pl-PL" sz="1400" dirty="0" smtClean="0"/>
            <a:t>konieczność to kursy co 30 minut w godzinach szczytu</a:t>
          </a:r>
          <a:endParaRPr lang="pl-PL" sz="1400" dirty="0"/>
        </a:p>
      </dgm:t>
    </dgm:pt>
    <dgm:pt modelId="{2DC1A3C1-CD8A-44CD-8C5E-FD4C351130BC}" type="parTrans" cxnId="{5F2C783B-AF68-4C2D-9E92-429C930EA62A}">
      <dgm:prSet/>
      <dgm:spPr/>
      <dgm:t>
        <a:bodyPr/>
        <a:lstStyle/>
        <a:p>
          <a:endParaRPr lang="pl-PL"/>
        </a:p>
      </dgm:t>
    </dgm:pt>
    <dgm:pt modelId="{B8ED8BEE-73B4-44DE-9AC4-4B298BEDDED3}" type="sibTrans" cxnId="{5F2C783B-AF68-4C2D-9E92-429C930EA62A}">
      <dgm:prSet/>
      <dgm:spPr/>
      <dgm:t>
        <a:bodyPr/>
        <a:lstStyle/>
        <a:p>
          <a:endParaRPr lang="pl-PL"/>
        </a:p>
      </dgm:t>
    </dgm:pt>
    <dgm:pt modelId="{0BF21C27-6A57-4C36-9B40-161874CB0B07}">
      <dgm:prSet phldrT="[Tekst]" custT="1"/>
      <dgm:spPr/>
      <dgm:t>
        <a:bodyPr/>
        <a:lstStyle/>
        <a:p>
          <a:r>
            <a:rPr lang="pl-PL" sz="1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 ZAŁOŻENIE:</a:t>
          </a: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Przejazdy koleją będą atrakcyjne dla mieszkańców pozostałych miejscowości gminy Rokietnica przy uwzględnieniu dojazdu do stacji kolejowej autobusem, samochodem osobowym, czy rowerem oraz 5-minutowym czasem niezbędnym na przesiadkę.</a:t>
          </a:r>
          <a:endParaRPr lang="pl-PL" sz="1400" dirty="0"/>
        </a:p>
      </dgm:t>
    </dgm:pt>
    <dgm:pt modelId="{CD907BAE-51DE-45E2-9939-41977D28467F}" type="parTrans" cxnId="{E786F463-D5C1-45BF-8E6B-E62FEBEC0B07}">
      <dgm:prSet/>
      <dgm:spPr/>
      <dgm:t>
        <a:bodyPr/>
        <a:lstStyle/>
        <a:p>
          <a:endParaRPr lang="pl-PL"/>
        </a:p>
      </dgm:t>
    </dgm:pt>
    <dgm:pt modelId="{8F025031-DD98-446A-A2B5-E1B30ECBBC13}" type="sibTrans" cxnId="{E786F463-D5C1-45BF-8E6B-E62FEBEC0B07}">
      <dgm:prSet/>
      <dgm:spPr/>
      <dgm:t>
        <a:bodyPr/>
        <a:lstStyle/>
        <a:p>
          <a:endParaRPr lang="pl-PL"/>
        </a:p>
      </dgm:t>
    </dgm:pt>
    <dgm:pt modelId="{443F846D-23F2-4D43-A87F-ECBB6C42BFA9}">
      <dgm:prSet phldrT="[Tekst]" custT="1"/>
      <dgm:spPr/>
      <dgm:t>
        <a:bodyPr/>
        <a:lstStyle/>
        <a:p>
          <a:r>
            <a:rPr lang="pl-PL" sz="1400" dirty="0" smtClean="0"/>
            <a:t>2 ZAŁOŻENIE:</a:t>
          </a:r>
          <a:br>
            <a:rPr lang="pl-PL" sz="1400" dirty="0" smtClean="0"/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dobre skomunikowanie połączeń,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jednolity system biletowy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zapewnienie połączeń przesiadkowych (autobusy oczekujące na przyjazd pociągu)</a:t>
          </a:r>
          <a:endParaRPr lang="pl-PL" sz="1400" dirty="0"/>
        </a:p>
      </dgm:t>
    </dgm:pt>
    <dgm:pt modelId="{C5442A77-208D-427B-8DA1-ACCBAC54DE0B}" type="parTrans" cxnId="{83F90F4B-5F06-4A67-AE06-B3DFC696B573}">
      <dgm:prSet/>
      <dgm:spPr/>
      <dgm:t>
        <a:bodyPr/>
        <a:lstStyle/>
        <a:p>
          <a:endParaRPr lang="pl-PL"/>
        </a:p>
      </dgm:t>
    </dgm:pt>
    <dgm:pt modelId="{A9C54894-5F28-4735-8BFE-E1E0675F9420}" type="sibTrans" cxnId="{83F90F4B-5F06-4A67-AE06-B3DFC696B573}">
      <dgm:prSet/>
      <dgm:spPr/>
      <dgm:t>
        <a:bodyPr/>
        <a:lstStyle/>
        <a:p>
          <a:endParaRPr lang="pl-PL"/>
        </a:p>
      </dgm:t>
    </dgm:pt>
    <dgm:pt modelId="{432AD5AF-B79C-41B0-93C7-E7017E7D4F2B}">
      <dgm:prSet phldrT="[Tekst]" custT="1"/>
      <dgm:spPr/>
      <dgm:t>
        <a:bodyPr/>
        <a:lstStyle/>
        <a:p>
          <a:r>
            <a:rPr lang="pl-PL" sz="1500" b="1" u="sng" dirty="0" smtClean="0">
              <a:solidFill>
                <a:srgbClr val="002060"/>
              </a:solidFill>
            </a:rPr>
            <a:t>ROKIETNICA:</a:t>
          </a:r>
        </a:p>
        <a:p>
          <a:r>
            <a:rPr lang="pl-PL" sz="1500" b="1" dirty="0" smtClean="0"/>
            <a:t>Transport publiczny oparty o </a:t>
          </a:r>
          <a:br>
            <a:rPr lang="pl-PL" sz="1500" b="1" dirty="0" smtClean="0"/>
          </a:br>
          <a:r>
            <a:rPr lang="pl-PL" sz="1500" b="1" dirty="0" smtClean="0">
              <a:solidFill>
                <a:srgbClr val="002060"/>
              </a:solidFill>
            </a:rPr>
            <a:t>KOLEJ</a:t>
          </a:r>
        </a:p>
        <a:p>
          <a:r>
            <a:rPr lang="pl-PL" sz="1500" b="1" dirty="0" smtClean="0">
              <a:solidFill>
                <a:srgbClr val="002060"/>
              </a:solidFill>
            </a:rPr>
            <a:t>ALTERNATYWA</a:t>
          </a:r>
          <a:r>
            <a:rPr lang="pl-PL" sz="1500" b="1" dirty="0" smtClean="0"/>
            <a:t> </a:t>
          </a:r>
          <a:br>
            <a:rPr lang="pl-PL" sz="1500" b="1" dirty="0" smtClean="0"/>
          </a:br>
          <a:r>
            <a:rPr lang="pl-PL" sz="1500" dirty="0" smtClean="0"/>
            <a:t>dla samochodu osobowego </a:t>
          </a:r>
        </a:p>
        <a:p>
          <a:r>
            <a:rPr lang="pl-PL" sz="1500" b="1" u="sng" dirty="0" smtClean="0">
              <a:solidFill>
                <a:srgbClr val="002060"/>
              </a:solidFill>
            </a:rPr>
            <a:t>BO:</a:t>
          </a:r>
          <a:endParaRPr lang="pl-PL" sz="1500" dirty="0">
            <a:solidFill>
              <a:srgbClr val="002060"/>
            </a:solidFill>
          </a:endParaRPr>
        </a:p>
      </dgm:t>
    </dgm:pt>
    <dgm:pt modelId="{AF1E7D28-16AA-43C1-B508-F8D1EF29931B}" type="sibTrans" cxnId="{78662FE5-6419-45B5-B1A6-B9795C17F470}">
      <dgm:prSet/>
      <dgm:spPr/>
      <dgm:t>
        <a:bodyPr/>
        <a:lstStyle/>
        <a:p>
          <a:endParaRPr lang="pl-PL"/>
        </a:p>
      </dgm:t>
    </dgm:pt>
    <dgm:pt modelId="{B474D37B-22F5-46E1-88BA-A37B38D3B76B}" type="parTrans" cxnId="{78662FE5-6419-45B5-B1A6-B9795C17F470}">
      <dgm:prSet/>
      <dgm:spPr/>
      <dgm:t>
        <a:bodyPr/>
        <a:lstStyle/>
        <a:p>
          <a:endParaRPr lang="pl-PL"/>
        </a:p>
      </dgm:t>
    </dgm:pt>
    <dgm:pt modelId="{69C753A3-DADA-4D84-9C9E-FD0249445BD4}" type="pres">
      <dgm:prSet presAssocID="{9B4DE49A-FCED-4F09-8856-1008522F8975}" presName="vert0" presStyleCnt="0">
        <dgm:presLayoutVars>
          <dgm:dir/>
          <dgm:animOne val="branch"/>
          <dgm:animLvl val="lvl"/>
        </dgm:presLayoutVars>
      </dgm:prSet>
      <dgm:spPr/>
    </dgm:pt>
    <dgm:pt modelId="{6DD6676A-9690-48D7-885C-704FE25F20D3}" type="pres">
      <dgm:prSet presAssocID="{432AD5AF-B79C-41B0-93C7-E7017E7D4F2B}" presName="thickLine" presStyleLbl="alignNode1" presStyleIdx="0" presStyleCnt="1"/>
      <dgm:spPr/>
    </dgm:pt>
    <dgm:pt modelId="{D6335A86-8D05-4EA6-8740-98DCC4F61FB9}" type="pres">
      <dgm:prSet presAssocID="{432AD5AF-B79C-41B0-93C7-E7017E7D4F2B}" presName="horz1" presStyleCnt="0"/>
      <dgm:spPr/>
    </dgm:pt>
    <dgm:pt modelId="{424E9B52-9646-4838-A6CA-4F8BD3D35BFC}" type="pres">
      <dgm:prSet presAssocID="{432AD5AF-B79C-41B0-93C7-E7017E7D4F2B}" presName="tx1" presStyleLbl="revTx" presStyleIdx="0" presStyleCnt="5" custScaleX="112314" custLinFactNeighborX="1451" custLinFactNeighborY="-49"/>
      <dgm:spPr/>
      <dgm:t>
        <a:bodyPr/>
        <a:lstStyle/>
        <a:p>
          <a:endParaRPr lang="pl-PL"/>
        </a:p>
      </dgm:t>
    </dgm:pt>
    <dgm:pt modelId="{4E407C08-A5F3-43F8-91CE-5D50FA038FD1}" type="pres">
      <dgm:prSet presAssocID="{432AD5AF-B79C-41B0-93C7-E7017E7D4F2B}" presName="vert1" presStyleCnt="0"/>
      <dgm:spPr/>
    </dgm:pt>
    <dgm:pt modelId="{C140EC8A-28D6-448A-8DCB-0BA48FF6D8BF}" type="pres">
      <dgm:prSet presAssocID="{789B8912-B596-414D-8D66-2C09F0EA6346}" presName="vertSpace2a" presStyleCnt="0"/>
      <dgm:spPr/>
    </dgm:pt>
    <dgm:pt modelId="{EBF4AFC8-060E-4F8D-88D4-CA892F6F5A7A}" type="pres">
      <dgm:prSet presAssocID="{789B8912-B596-414D-8D66-2C09F0EA6346}" presName="horz2" presStyleCnt="0"/>
      <dgm:spPr/>
    </dgm:pt>
    <dgm:pt modelId="{66C72910-C66F-42FE-9253-50CAC58001F0}" type="pres">
      <dgm:prSet presAssocID="{789B8912-B596-414D-8D66-2C09F0EA6346}" presName="horzSpace2" presStyleCnt="0"/>
      <dgm:spPr/>
    </dgm:pt>
    <dgm:pt modelId="{B118CC96-A534-447D-925E-E5FAFEC595A9}" type="pres">
      <dgm:prSet presAssocID="{789B8912-B596-414D-8D66-2C09F0EA6346}" presName="tx2" presStyleLbl="revTx" presStyleIdx="1" presStyleCnt="5" custScaleX="100797" custScaleY="130170"/>
      <dgm:spPr/>
      <dgm:t>
        <a:bodyPr/>
        <a:lstStyle/>
        <a:p>
          <a:endParaRPr lang="pl-PL"/>
        </a:p>
      </dgm:t>
    </dgm:pt>
    <dgm:pt modelId="{0F2CD1F9-F710-40C0-8D1C-CD19DBEA5A4C}" type="pres">
      <dgm:prSet presAssocID="{789B8912-B596-414D-8D66-2C09F0EA6346}" presName="vert2" presStyleCnt="0"/>
      <dgm:spPr/>
    </dgm:pt>
    <dgm:pt modelId="{A601590E-822B-4765-9A21-984391A0599F}" type="pres">
      <dgm:prSet presAssocID="{789B8912-B596-414D-8D66-2C09F0EA6346}" presName="thinLine2b" presStyleLbl="callout" presStyleIdx="0" presStyleCnt="4"/>
      <dgm:spPr/>
    </dgm:pt>
    <dgm:pt modelId="{8216C616-4500-43D9-8D38-9F342B673C92}" type="pres">
      <dgm:prSet presAssocID="{789B8912-B596-414D-8D66-2C09F0EA6346}" presName="vertSpace2b" presStyleCnt="0"/>
      <dgm:spPr/>
    </dgm:pt>
    <dgm:pt modelId="{4DA09A87-2946-43F6-81C6-A74129C7842B}" type="pres">
      <dgm:prSet presAssocID="{ADE61C97-B79E-49A8-A066-21804F3A57F5}" presName="horz2" presStyleCnt="0"/>
      <dgm:spPr/>
    </dgm:pt>
    <dgm:pt modelId="{325FA2D5-30AB-4B78-AD77-52DA07433830}" type="pres">
      <dgm:prSet presAssocID="{ADE61C97-B79E-49A8-A066-21804F3A57F5}" presName="horzSpace2" presStyleCnt="0"/>
      <dgm:spPr/>
    </dgm:pt>
    <dgm:pt modelId="{848D923C-6C3A-412F-9179-5DC50202EFBB}" type="pres">
      <dgm:prSet presAssocID="{ADE61C97-B79E-49A8-A066-21804F3A57F5}" presName="tx2" presStyleLbl="revTx" presStyleIdx="2" presStyleCnt="5" custScaleX="100913" custScaleY="66748"/>
      <dgm:spPr/>
      <dgm:t>
        <a:bodyPr/>
        <a:lstStyle/>
        <a:p>
          <a:endParaRPr lang="pl-PL"/>
        </a:p>
      </dgm:t>
    </dgm:pt>
    <dgm:pt modelId="{B00FCE6F-3744-4436-883E-D8E880FFE9FF}" type="pres">
      <dgm:prSet presAssocID="{ADE61C97-B79E-49A8-A066-21804F3A57F5}" presName="vert2" presStyleCnt="0"/>
      <dgm:spPr/>
    </dgm:pt>
    <dgm:pt modelId="{A31E58EB-5356-4462-91F5-5750A416A0E0}" type="pres">
      <dgm:prSet presAssocID="{ADE61C97-B79E-49A8-A066-21804F3A57F5}" presName="thinLine2b" presStyleLbl="callout" presStyleIdx="1" presStyleCnt="4"/>
      <dgm:spPr/>
    </dgm:pt>
    <dgm:pt modelId="{E07A831E-5CE4-427C-88BB-5B39DBCF9C8E}" type="pres">
      <dgm:prSet presAssocID="{ADE61C97-B79E-49A8-A066-21804F3A57F5}" presName="vertSpace2b" presStyleCnt="0"/>
      <dgm:spPr/>
    </dgm:pt>
    <dgm:pt modelId="{B9EE5E09-9607-4036-B817-B9BA2B207ACD}" type="pres">
      <dgm:prSet presAssocID="{0BF21C27-6A57-4C36-9B40-161874CB0B07}" presName="horz2" presStyleCnt="0"/>
      <dgm:spPr/>
    </dgm:pt>
    <dgm:pt modelId="{2D3FFAD6-AEC4-430D-B25F-55159F3485C1}" type="pres">
      <dgm:prSet presAssocID="{0BF21C27-6A57-4C36-9B40-161874CB0B07}" presName="horzSpace2" presStyleCnt="0"/>
      <dgm:spPr/>
    </dgm:pt>
    <dgm:pt modelId="{9D43FED2-370D-4D24-9EF8-59F6CF935F63}" type="pres">
      <dgm:prSet presAssocID="{0BF21C27-6A57-4C36-9B40-161874CB0B07}" presName="tx2" presStyleLbl="revTx" presStyleIdx="3" presStyleCnt="5"/>
      <dgm:spPr/>
      <dgm:t>
        <a:bodyPr/>
        <a:lstStyle/>
        <a:p>
          <a:endParaRPr lang="pl-PL"/>
        </a:p>
      </dgm:t>
    </dgm:pt>
    <dgm:pt modelId="{A0356D9E-D587-428C-A837-A25D2A1EE95B}" type="pres">
      <dgm:prSet presAssocID="{0BF21C27-6A57-4C36-9B40-161874CB0B07}" presName="vert2" presStyleCnt="0"/>
      <dgm:spPr/>
    </dgm:pt>
    <dgm:pt modelId="{E7F7B77E-2320-4A6B-9CF1-4295C227A1C7}" type="pres">
      <dgm:prSet presAssocID="{0BF21C27-6A57-4C36-9B40-161874CB0B07}" presName="thinLine2b" presStyleLbl="callout" presStyleIdx="2" presStyleCnt="4"/>
      <dgm:spPr/>
    </dgm:pt>
    <dgm:pt modelId="{ABD273F4-5852-4890-98AC-64189DCE789D}" type="pres">
      <dgm:prSet presAssocID="{0BF21C27-6A57-4C36-9B40-161874CB0B07}" presName="vertSpace2b" presStyleCnt="0"/>
      <dgm:spPr/>
    </dgm:pt>
    <dgm:pt modelId="{B881637C-4E65-4ED0-B2B2-FC9EC094A381}" type="pres">
      <dgm:prSet presAssocID="{443F846D-23F2-4D43-A87F-ECBB6C42BFA9}" presName="horz2" presStyleCnt="0"/>
      <dgm:spPr/>
    </dgm:pt>
    <dgm:pt modelId="{15CB9CEE-833D-405D-B0DC-A8176A2FAB90}" type="pres">
      <dgm:prSet presAssocID="{443F846D-23F2-4D43-A87F-ECBB6C42BFA9}" presName="horzSpace2" presStyleCnt="0"/>
      <dgm:spPr/>
    </dgm:pt>
    <dgm:pt modelId="{049E3031-B1DA-4255-9F9E-1E51C245DB24}" type="pres">
      <dgm:prSet presAssocID="{443F846D-23F2-4D43-A87F-ECBB6C42BFA9}" presName="tx2" presStyleLbl="revTx" presStyleIdx="4" presStyleCnt="5"/>
      <dgm:spPr/>
      <dgm:t>
        <a:bodyPr/>
        <a:lstStyle/>
        <a:p>
          <a:endParaRPr lang="pl-PL"/>
        </a:p>
      </dgm:t>
    </dgm:pt>
    <dgm:pt modelId="{EC5E38D3-A62A-477D-B565-E4BC15CED577}" type="pres">
      <dgm:prSet presAssocID="{443F846D-23F2-4D43-A87F-ECBB6C42BFA9}" presName="vert2" presStyleCnt="0"/>
      <dgm:spPr/>
    </dgm:pt>
    <dgm:pt modelId="{0A2CAE41-E930-4E08-AC7F-7F98B97B83D9}" type="pres">
      <dgm:prSet presAssocID="{443F846D-23F2-4D43-A87F-ECBB6C42BFA9}" presName="thinLine2b" presStyleLbl="callout" presStyleIdx="3" presStyleCnt="4"/>
      <dgm:spPr/>
    </dgm:pt>
    <dgm:pt modelId="{F1016A8B-700F-42BC-B3BB-39405CAA2C16}" type="pres">
      <dgm:prSet presAssocID="{443F846D-23F2-4D43-A87F-ECBB6C42BFA9}" presName="vertSpace2b" presStyleCnt="0"/>
      <dgm:spPr/>
    </dgm:pt>
  </dgm:ptLst>
  <dgm:cxnLst>
    <dgm:cxn modelId="{78662FE5-6419-45B5-B1A6-B9795C17F470}" srcId="{9B4DE49A-FCED-4F09-8856-1008522F8975}" destId="{432AD5AF-B79C-41B0-93C7-E7017E7D4F2B}" srcOrd="0" destOrd="0" parTransId="{B474D37B-22F5-46E1-88BA-A37B38D3B76B}" sibTransId="{AF1E7D28-16AA-43C1-B508-F8D1EF29931B}"/>
    <dgm:cxn modelId="{01E6F6A7-5AB5-4F82-B02A-6C0A862F503C}" type="presOf" srcId="{ADE61C97-B79E-49A8-A066-21804F3A57F5}" destId="{848D923C-6C3A-412F-9179-5DC50202EFBB}" srcOrd="0" destOrd="0" presId="urn:microsoft.com/office/officeart/2008/layout/LinedList"/>
    <dgm:cxn modelId="{83F90F4B-5F06-4A67-AE06-B3DFC696B573}" srcId="{432AD5AF-B79C-41B0-93C7-E7017E7D4F2B}" destId="{443F846D-23F2-4D43-A87F-ECBB6C42BFA9}" srcOrd="3" destOrd="0" parTransId="{C5442A77-208D-427B-8DA1-ACCBAC54DE0B}" sibTransId="{A9C54894-5F28-4735-8BFE-E1E0675F9420}"/>
    <dgm:cxn modelId="{E786F463-D5C1-45BF-8E6B-E62FEBEC0B07}" srcId="{432AD5AF-B79C-41B0-93C7-E7017E7D4F2B}" destId="{0BF21C27-6A57-4C36-9B40-161874CB0B07}" srcOrd="2" destOrd="0" parTransId="{CD907BAE-51DE-45E2-9939-41977D28467F}" sibTransId="{8F025031-DD98-446A-A2B5-E1B30ECBBC13}"/>
    <dgm:cxn modelId="{5159929C-A55B-4D0F-B3D1-385E1C81B108}" srcId="{432AD5AF-B79C-41B0-93C7-E7017E7D4F2B}" destId="{789B8912-B596-414D-8D66-2C09F0EA6346}" srcOrd="0" destOrd="0" parTransId="{2AB399C3-5D01-48D2-AB64-EA78B93EBB98}" sibTransId="{3F51358C-2AAD-4AEB-A137-DDEA21370230}"/>
    <dgm:cxn modelId="{5294A54D-1ED5-4CA5-8F87-A1BC061BE568}" type="presOf" srcId="{789B8912-B596-414D-8D66-2C09F0EA6346}" destId="{B118CC96-A534-447D-925E-E5FAFEC595A9}" srcOrd="0" destOrd="0" presId="urn:microsoft.com/office/officeart/2008/layout/LinedList"/>
    <dgm:cxn modelId="{70E9FE29-AF58-4FA2-A395-25D930FE2FB3}" type="presOf" srcId="{9B4DE49A-FCED-4F09-8856-1008522F8975}" destId="{69C753A3-DADA-4D84-9C9E-FD0249445BD4}" srcOrd="0" destOrd="0" presId="urn:microsoft.com/office/officeart/2008/layout/LinedList"/>
    <dgm:cxn modelId="{0B46E97A-C455-45DA-A0DA-9B978DF80655}" type="presOf" srcId="{432AD5AF-B79C-41B0-93C7-E7017E7D4F2B}" destId="{424E9B52-9646-4838-A6CA-4F8BD3D35BFC}" srcOrd="0" destOrd="0" presId="urn:microsoft.com/office/officeart/2008/layout/LinedList"/>
    <dgm:cxn modelId="{8AD434D5-B73D-4D81-BE04-53095CCA61D0}" type="presOf" srcId="{443F846D-23F2-4D43-A87F-ECBB6C42BFA9}" destId="{049E3031-B1DA-4255-9F9E-1E51C245DB24}" srcOrd="0" destOrd="0" presId="urn:microsoft.com/office/officeart/2008/layout/LinedList"/>
    <dgm:cxn modelId="{E6F8CF6E-8AB4-4BEF-B500-DE24667D90C9}" type="presOf" srcId="{0BF21C27-6A57-4C36-9B40-161874CB0B07}" destId="{9D43FED2-370D-4D24-9EF8-59F6CF935F63}" srcOrd="0" destOrd="0" presId="urn:microsoft.com/office/officeart/2008/layout/LinedList"/>
    <dgm:cxn modelId="{5F2C783B-AF68-4C2D-9E92-429C930EA62A}" srcId="{432AD5AF-B79C-41B0-93C7-E7017E7D4F2B}" destId="{ADE61C97-B79E-49A8-A066-21804F3A57F5}" srcOrd="1" destOrd="0" parTransId="{2DC1A3C1-CD8A-44CD-8C5E-FD4C351130BC}" sibTransId="{B8ED8BEE-73B4-44DE-9AC4-4B298BEDDED3}"/>
    <dgm:cxn modelId="{476C10C5-2B59-4D91-B074-A3567519A29F}" type="presParOf" srcId="{69C753A3-DADA-4D84-9C9E-FD0249445BD4}" destId="{6DD6676A-9690-48D7-885C-704FE25F20D3}" srcOrd="0" destOrd="0" presId="urn:microsoft.com/office/officeart/2008/layout/LinedList"/>
    <dgm:cxn modelId="{F78FD2CA-AA05-476D-9D1F-6041FE289BB2}" type="presParOf" srcId="{69C753A3-DADA-4D84-9C9E-FD0249445BD4}" destId="{D6335A86-8D05-4EA6-8740-98DCC4F61FB9}" srcOrd="1" destOrd="0" presId="urn:microsoft.com/office/officeart/2008/layout/LinedList"/>
    <dgm:cxn modelId="{71D4BBA1-7D57-4347-8C35-13DAA3DD3F7F}" type="presParOf" srcId="{D6335A86-8D05-4EA6-8740-98DCC4F61FB9}" destId="{424E9B52-9646-4838-A6CA-4F8BD3D35BFC}" srcOrd="0" destOrd="0" presId="urn:microsoft.com/office/officeart/2008/layout/LinedList"/>
    <dgm:cxn modelId="{71FF5749-F3B6-47A4-B9F6-6FEF112BD293}" type="presParOf" srcId="{D6335A86-8D05-4EA6-8740-98DCC4F61FB9}" destId="{4E407C08-A5F3-43F8-91CE-5D50FA038FD1}" srcOrd="1" destOrd="0" presId="urn:microsoft.com/office/officeart/2008/layout/LinedList"/>
    <dgm:cxn modelId="{3AC2A457-7F25-49C2-B805-92CE71435565}" type="presParOf" srcId="{4E407C08-A5F3-43F8-91CE-5D50FA038FD1}" destId="{C140EC8A-28D6-448A-8DCB-0BA48FF6D8BF}" srcOrd="0" destOrd="0" presId="urn:microsoft.com/office/officeart/2008/layout/LinedList"/>
    <dgm:cxn modelId="{E37F9317-593C-48ED-A3F4-A2A1F651191A}" type="presParOf" srcId="{4E407C08-A5F3-43F8-91CE-5D50FA038FD1}" destId="{EBF4AFC8-060E-4F8D-88D4-CA892F6F5A7A}" srcOrd="1" destOrd="0" presId="urn:microsoft.com/office/officeart/2008/layout/LinedList"/>
    <dgm:cxn modelId="{3863C49D-7110-4FA2-9096-BCF49ED7F1AE}" type="presParOf" srcId="{EBF4AFC8-060E-4F8D-88D4-CA892F6F5A7A}" destId="{66C72910-C66F-42FE-9253-50CAC58001F0}" srcOrd="0" destOrd="0" presId="urn:microsoft.com/office/officeart/2008/layout/LinedList"/>
    <dgm:cxn modelId="{33097408-490E-43AA-8E3D-8E8AB50E6A19}" type="presParOf" srcId="{EBF4AFC8-060E-4F8D-88D4-CA892F6F5A7A}" destId="{B118CC96-A534-447D-925E-E5FAFEC595A9}" srcOrd="1" destOrd="0" presId="urn:microsoft.com/office/officeart/2008/layout/LinedList"/>
    <dgm:cxn modelId="{635064E0-4D40-4BCF-94F6-B8C756205CDE}" type="presParOf" srcId="{EBF4AFC8-060E-4F8D-88D4-CA892F6F5A7A}" destId="{0F2CD1F9-F710-40C0-8D1C-CD19DBEA5A4C}" srcOrd="2" destOrd="0" presId="urn:microsoft.com/office/officeart/2008/layout/LinedList"/>
    <dgm:cxn modelId="{843B350D-A616-47C5-944F-EFE3EAA28FE2}" type="presParOf" srcId="{4E407C08-A5F3-43F8-91CE-5D50FA038FD1}" destId="{A601590E-822B-4765-9A21-984391A0599F}" srcOrd="2" destOrd="0" presId="urn:microsoft.com/office/officeart/2008/layout/LinedList"/>
    <dgm:cxn modelId="{590DECC0-3220-4BE5-B980-45CC0F3DF742}" type="presParOf" srcId="{4E407C08-A5F3-43F8-91CE-5D50FA038FD1}" destId="{8216C616-4500-43D9-8D38-9F342B673C92}" srcOrd="3" destOrd="0" presId="urn:microsoft.com/office/officeart/2008/layout/LinedList"/>
    <dgm:cxn modelId="{DB6B8CE2-35BE-4838-B8CB-1B20D49836E2}" type="presParOf" srcId="{4E407C08-A5F3-43F8-91CE-5D50FA038FD1}" destId="{4DA09A87-2946-43F6-81C6-A74129C7842B}" srcOrd="4" destOrd="0" presId="urn:microsoft.com/office/officeart/2008/layout/LinedList"/>
    <dgm:cxn modelId="{1F5AA6A2-D31A-4684-BC6E-73E39BE0F7B1}" type="presParOf" srcId="{4DA09A87-2946-43F6-81C6-A74129C7842B}" destId="{325FA2D5-30AB-4B78-AD77-52DA07433830}" srcOrd="0" destOrd="0" presId="urn:microsoft.com/office/officeart/2008/layout/LinedList"/>
    <dgm:cxn modelId="{66001726-01BB-4746-8C91-1C60E73190A0}" type="presParOf" srcId="{4DA09A87-2946-43F6-81C6-A74129C7842B}" destId="{848D923C-6C3A-412F-9179-5DC50202EFBB}" srcOrd="1" destOrd="0" presId="urn:microsoft.com/office/officeart/2008/layout/LinedList"/>
    <dgm:cxn modelId="{FD706C05-6FA4-46BB-B30E-0A4E817DF813}" type="presParOf" srcId="{4DA09A87-2946-43F6-81C6-A74129C7842B}" destId="{B00FCE6F-3744-4436-883E-D8E880FFE9FF}" srcOrd="2" destOrd="0" presId="urn:microsoft.com/office/officeart/2008/layout/LinedList"/>
    <dgm:cxn modelId="{2641FBC9-0D32-4DCF-A690-57AD5E13D50C}" type="presParOf" srcId="{4E407C08-A5F3-43F8-91CE-5D50FA038FD1}" destId="{A31E58EB-5356-4462-91F5-5750A416A0E0}" srcOrd="5" destOrd="0" presId="urn:microsoft.com/office/officeart/2008/layout/LinedList"/>
    <dgm:cxn modelId="{3A130675-8270-4372-A470-6DC8D5FA7EBE}" type="presParOf" srcId="{4E407C08-A5F3-43F8-91CE-5D50FA038FD1}" destId="{E07A831E-5CE4-427C-88BB-5B39DBCF9C8E}" srcOrd="6" destOrd="0" presId="urn:microsoft.com/office/officeart/2008/layout/LinedList"/>
    <dgm:cxn modelId="{F345FDE1-C1EB-498B-B392-173E416569E2}" type="presParOf" srcId="{4E407C08-A5F3-43F8-91CE-5D50FA038FD1}" destId="{B9EE5E09-9607-4036-B817-B9BA2B207ACD}" srcOrd="7" destOrd="0" presId="urn:microsoft.com/office/officeart/2008/layout/LinedList"/>
    <dgm:cxn modelId="{03C589CF-F1D3-47A9-82CA-3428B7930667}" type="presParOf" srcId="{B9EE5E09-9607-4036-B817-B9BA2B207ACD}" destId="{2D3FFAD6-AEC4-430D-B25F-55159F3485C1}" srcOrd="0" destOrd="0" presId="urn:microsoft.com/office/officeart/2008/layout/LinedList"/>
    <dgm:cxn modelId="{7D1F36AE-7D9E-43D0-85C3-6D3F53DBA4CE}" type="presParOf" srcId="{B9EE5E09-9607-4036-B817-B9BA2B207ACD}" destId="{9D43FED2-370D-4D24-9EF8-59F6CF935F63}" srcOrd="1" destOrd="0" presId="urn:microsoft.com/office/officeart/2008/layout/LinedList"/>
    <dgm:cxn modelId="{E410570B-5A56-473F-ABBC-EE3A7458CF32}" type="presParOf" srcId="{B9EE5E09-9607-4036-B817-B9BA2B207ACD}" destId="{A0356D9E-D587-428C-A837-A25D2A1EE95B}" srcOrd="2" destOrd="0" presId="urn:microsoft.com/office/officeart/2008/layout/LinedList"/>
    <dgm:cxn modelId="{EC66885C-A9CB-46BC-BD2A-473A54740C69}" type="presParOf" srcId="{4E407C08-A5F3-43F8-91CE-5D50FA038FD1}" destId="{E7F7B77E-2320-4A6B-9CF1-4295C227A1C7}" srcOrd="8" destOrd="0" presId="urn:microsoft.com/office/officeart/2008/layout/LinedList"/>
    <dgm:cxn modelId="{C6239DDA-C961-4A04-8912-A464AAC031BA}" type="presParOf" srcId="{4E407C08-A5F3-43F8-91CE-5D50FA038FD1}" destId="{ABD273F4-5852-4890-98AC-64189DCE789D}" srcOrd="9" destOrd="0" presId="urn:microsoft.com/office/officeart/2008/layout/LinedList"/>
    <dgm:cxn modelId="{0784D5CC-7318-4C99-B926-4C5057A6E869}" type="presParOf" srcId="{4E407C08-A5F3-43F8-91CE-5D50FA038FD1}" destId="{B881637C-4E65-4ED0-B2B2-FC9EC094A381}" srcOrd="10" destOrd="0" presId="urn:microsoft.com/office/officeart/2008/layout/LinedList"/>
    <dgm:cxn modelId="{76EF8CB4-2C1A-44AF-B213-4DB8DE273EFA}" type="presParOf" srcId="{B881637C-4E65-4ED0-B2B2-FC9EC094A381}" destId="{15CB9CEE-833D-405D-B0DC-A8176A2FAB90}" srcOrd="0" destOrd="0" presId="urn:microsoft.com/office/officeart/2008/layout/LinedList"/>
    <dgm:cxn modelId="{76134F15-04F9-4304-AEFF-51E4376625F4}" type="presParOf" srcId="{B881637C-4E65-4ED0-B2B2-FC9EC094A381}" destId="{049E3031-B1DA-4255-9F9E-1E51C245DB24}" srcOrd="1" destOrd="0" presId="urn:microsoft.com/office/officeart/2008/layout/LinedList"/>
    <dgm:cxn modelId="{3C5D29A2-D9D9-4CA9-A06E-530E1F1522EA}" type="presParOf" srcId="{B881637C-4E65-4ED0-B2B2-FC9EC094A381}" destId="{EC5E38D3-A62A-477D-B565-E4BC15CED577}" srcOrd="2" destOrd="0" presId="urn:microsoft.com/office/officeart/2008/layout/LinedList"/>
    <dgm:cxn modelId="{B6D023F8-4A57-48D7-937E-E45228BF7C2E}" type="presParOf" srcId="{4E407C08-A5F3-43F8-91CE-5D50FA038FD1}" destId="{0A2CAE41-E930-4E08-AC7F-7F98B97B83D9}" srcOrd="11" destOrd="0" presId="urn:microsoft.com/office/officeart/2008/layout/LinedList"/>
    <dgm:cxn modelId="{0F5AC433-BA88-46A7-A84C-732DED022CD9}" type="presParOf" srcId="{4E407C08-A5F3-43F8-91CE-5D50FA038FD1}" destId="{F1016A8B-700F-42BC-B3BB-39405CAA2C1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8D83554-1FF1-4ACA-A752-FB2FF87E1FA8}" type="doc">
      <dgm:prSet loTypeId="urn:microsoft.com/office/officeart/2008/layout/Lin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9BE4574-624E-4F7E-A44A-876BAABA43BE}">
      <dgm:prSet phldrT="[Tekst]" custT="1"/>
      <dgm:spPr/>
      <dgm:t>
        <a:bodyPr/>
        <a:lstStyle/>
        <a:p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CZYNNIKI </a:t>
          </a:r>
        </a:p>
        <a:p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„ZA”</a:t>
          </a:r>
        </a:p>
        <a:p>
          <a: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wykorzystaniem </a:t>
          </a:r>
        </a:p>
        <a:p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KOLEI </a:t>
          </a:r>
        </a:p>
        <a:p>
          <a: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jako </a:t>
          </a:r>
          <a:b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GŁÓWNEJ</a:t>
          </a:r>
          <a: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ARTERII</a:t>
          </a:r>
        </a:p>
        <a:p>
          <a: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komunikacyjnej </a:t>
          </a:r>
          <a:r>
            <a:rPr lang="pl-PL" sz="16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GMINY</a:t>
          </a:r>
          <a:r>
            <a:rPr lang="pl-PL" sz="16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600" dirty="0"/>
        </a:p>
      </dgm:t>
    </dgm:pt>
    <dgm:pt modelId="{AFBAC479-D22A-499B-A54A-B16D047F45D1}" type="parTrans" cxnId="{DB62DD51-E51B-4760-BD66-DED4D9515832}">
      <dgm:prSet/>
      <dgm:spPr/>
      <dgm:t>
        <a:bodyPr/>
        <a:lstStyle/>
        <a:p>
          <a:endParaRPr lang="pl-PL"/>
        </a:p>
      </dgm:t>
    </dgm:pt>
    <dgm:pt modelId="{B151844D-BA3B-4DAD-A7E3-48F2E53D1566}" type="sibTrans" cxnId="{DB62DD51-E51B-4760-BD66-DED4D9515832}">
      <dgm:prSet/>
      <dgm:spPr/>
      <dgm:t>
        <a:bodyPr/>
        <a:lstStyle/>
        <a:p>
          <a:endParaRPr lang="pl-PL"/>
        </a:p>
      </dgm:t>
    </dgm:pt>
    <dgm:pt modelId="{47FFE273-2DB4-46E2-ADB7-9F0DCBD8C584}">
      <dgm:prSet phldrT="[Tekst]"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szeroki rozrzut celów podróży na terenie Poznania, który uniemożliwia tworzenie szerokiej sieci połączeń autobusowych umożliwiających bezpośrednie połączenia dom-szkoła, czy dom-praca. </a:t>
          </a:r>
          <a:endParaRPr lang="pl-PL" sz="1400" dirty="0"/>
        </a:p>
      </dgm:t>
    </dgm:pt>
    <dgm:pt modelId="{37D2D540-BF12-41D9-B5A3-224F0FF06F38}" type="parTrans" cxnId="{5191A6EE-D824-4986-AE16-A49AC481ADE6}">
      <dgm:prSet/>
      <dgm:spPr/>
      <dgm:t>
        <a:bodyPr/>
        <a:lstStyle/>
        <a:p>
          <a:endParaRPr lang="pl-PL"/>
        </a:p>
      </dgm:t>
    </dgm:pt>
    <dgm:pt modelId="{8CDAABEA-E7D7-486B-A218-1C59F2EA5C01}" type="sibTrans" cxnId="{5191A6EE-D824-4986-AE16-A49AC481ADE6}">
      <dgm:prSet/>
      <dgm:spPr/>
      <dgm:t>
        <a:bodyPr/>
        <a:lstStyle/>
        <a:p>
          <a:endParaRPr lang="pl-PL"/>
        </a:p>
      </dgm:t>
    </dgm:pt>
    <dgm:pt modelId="{F655E6AA-22DA-40D1-9836-1F7363D9C0EE}">
      <dgm:prSet phldrT="[Tekst]"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centralne położenie stacji kolejowej na terenie gminy;</a:t>
          </a:r>
          <a:endParaRPr lang="pl-PL" sz="1400" dirty="0"/>
        </a:p>
      </dgm:t>
    </dgm:pt>
    <dgm:pt modelId="{034E671B-083C-49C4-923F-C046C345C6A9}" type="parTrans" cxnId="{5B847B58-BCE9-43AE-8F20-07E247F3812B}">
      <dgm:prSet/>
      <dgm:spPr/>
      <dgm:t>
        <a:bodyPr/>
        <a:lstStyle/>
        <a:p>
          <a:endParaRPr lang="pl-PL"/>
        </a:p>
      </dgm:t>
    </dgm:pt>
    <dgm:pt modelId="{40CB9761-AF8E-4F18-8F2C-00FBC41B6C22}" type="sibTrans" cxnId="{5B847B58-BCE9-43AE-8F20-07E247F3812B}">
      <dgm:prSet/>
      <dgm:spPr/>
      <dgm:t>
        <a:bodyPr/>
        <a:lstStyle/>
        <a:p>
          <a:endParaRPr lang="pl-PL"/>
        </a:p>
      </dgm:t>
    </dgm:pt>
    <dgm:pt modelId="{C09FB3DF-CCD1-4082-B296-12B6F141492D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duża liczba osób mieszkających w strefie bezpośredniego oddziaływania kolei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(możliwość dojścia pieszego w promieniu 1 km);</a:t>
          </a:r>
          <a:endParaRPr lang="pl-PL" sz="14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A888A-4F2C-4332-B492-913440716F1E}" type="parTrans" cxnId="{9257D6DA-FC6E-4EA2-9AAF-5C654AF7E0F5}">
      <dgm:prSet/>
      <dgm:spPr/>
      <dgm:t>
        <a:bodyPr/>
        <a:lstStyle/>
        <a:p>
          <a:endParaRPr lang="pl-PL"/>
        </a:p>
      </dgm:t>
    </dgm:pt>
    <dgm:pt modelId="{E40CAD1C-2CC6-4BB7-9EBF-2722558F9713}" type="sibTrans" cxnId="{9257D6DA-FC6E-4EA2-9AAF-5C654AF7E0F5}">
      <dgm:prSet/>
      <dgm:spPr/>
      <dgm:t>
        <a:bodyPr/>
        <a:lstStyle/>
        <a:p>
          <a:endParaRPr lang="pl-PL"/>
        </a:p>
      </dgm:t>
    </dgm:pt>
    <dgm:pt modelId="{FAFEFD8A-99E7-4BBE-844B-9B20161204B8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rozwinięta infrastruktura drogowa - dojazd do dworca kolejowego w Rokietnicy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z wszystkich miejscowości gminy;</a:t>
          </a:r>
          <a:endParaRPr lang="pl-PL" sz="14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DA190-8705-4C8E-A340-7BCE6EC40998}" type="parTrans" cxnId="{53A357C5-C2BD-4DCB-B6E3-52F48506EA6B}">
      <dgm:prSet/>
      <dgm:spPr/>
      <dgm:t>
        <a:bodyPr/>
        <a:lstStyle/>
        <a:p>
          <a:endParaRPr lang="pl-PL"/>
        </a:p>
      </dgm:t>
    </dgm:pt>
    <dgm:pt modelId="{E3DF0CAE-64DE-407F-8B76-8668007B213F}" type="sibTrans" cxnId="{53A357C5-C2BD-4DCB-B6E3-52F48506EA6B}">
      <dgm:prSet/>
      <dgm:spPr/>
      <dgm:t>
        <a:bodyPr/>
        <a:lstStyle/>
        <a:p>
          <a:endParaRPr lang="pl-PL"/>
        </a:p>
      </dgm:t>
    </dgm:pt>
    <dgm:pt modelId="{342406B5-DA92-4097-8F31-3107ACB244EB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przebieg przez gminę linii kolejowej magistralnej o znaczeniu krajowym e-59 –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możliwość uzyskanie efektu synergii przy wspólnym zarządzaniu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połączeniami regionalnymi i metropolitalnymi;</a:t>
          </a:r>
          <a:endParaRPr lang="pl-PL" sz="14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95820-CA29-4958-9FC5-DE51DB784F87}" type="parTrans" cxnId="{74204450-B76F-452E-A93F-2E632E4DDC77}">
      <dgm:prSet/>
      <dgm:spPr/>
      <dgm:t>
        <a:bodyPr/>
        <a:lstStyle/>
        <a:p>
          <a:endParaRPr lang="pl-PL"/>
        </a:p>
      </dgm:t>
    </dgm:pt>
    <dgm:pt modelId="{3D1D3CC0-A399-4EA0-9449-E03C584CB7DB}" type="sibTrans" cxnId="{74204450-B76F-452E-A93F-2E632E4DDC77}">
      <dgm:prSet/>
      <dgm:spPr/>
      <dgm:t>
        <a:bodyPr/>
        <a:lstStyle/>
        <a:p>
          <a:endParaRPr lang="pl-PL"/>
        </a:p>
      </dgm:t>
    </dgm:pt>
    <dgm:pt modelId="{BE55D16E-1768-4D75-901B-4FD41E20748F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Krótki przebieg linii kolejowej do centrum Poznania, z niewielką liczbą stacji pośrednich - szybki dojazd do celu podróży;</a:t>
          </a:r>
          <a:endParaRPr lang="pl-PL" sz="14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A114A-6CC2-4808-90C0-3720FB468BF5}" type="parTrans" cxnId="{7CB57B55-F0A3-4960-9C1A-785F0C7B75A3}">
      <dgm:prSet/>
      <dgm:spPr/>
      <dgm:t>
        <a:bodyPr/>
        <a:lstStyle/>
        <a:p>
          <a:endParaRPr lang="pl-PL"/>
        </a:p>
      </dgm:t>
    </dgm:pt>
    <dgm:pt modelId="{C7B239F0-0A36-4AFB-B525-20EB3D0E7B7D}" type="sibTrans" cxnId="{7CB57B55-F0A3-4960-9C1A-785F0C7B75A3}">
      <dgm:prSet/>
      <dgm:spPr/>
      <dgm:t>
        <a:bodyPr/>
        <a:lstStyle/>
        <a:p>
          <a:endParaRPr lang="pl-PL"/>
        </a:p>
      </dgm:t>
    </dgm:pt>
    <dgm:pt modelId="{995B1354-E6AF-4F58-9281-343E255CB721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Lepsze dostosowanie kolei do obsługi dużych potoków pasażerskich </a:t>
          </a:r>
          <a:b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 porównaniu z autobusami.</a:t>
          </a:r>
          <a:endParaRPr lang="pl-PL" sz="14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D986F-76D2-47A4-A121-76B5FEDC21BC}" type="parTrans" cxnId="{660E7A37-E3D9-40DA-93E9-C8DD6DB025BA}">
      <dgm:prSet/>
      <dgm:spPr/>
      <dgm:t>
        <a:bodyPr/>
        <a:lstStyle/>
        <a:p>
          <a:endParaRPr lang="pl-PL"/>
        </a:p>
      </dgm:t>
    </dgm:pt>
    <dgm:pt modelId="{0604971A-D55E-4914-AFAF-13E9839ABDEB}" type="sibTrans" cxnId="{660E7A37-E3D9-40DA-93E9-C8DD6DB025BA}">
      <dgm:prSet/>
      <dgm:spPr/>
      <dgm:t>
        <a:bodyPr/>
        <a:lstStyle/>
        <a:p>
          <a:endParaRPr lang="pl-PL"/>
        </a:p>
      </dgm:t>
    </dgm:pt>
    <dgm:pt modelId="{70CD9C15-9307-4B89-8163-E8038759F046}" type="pres">
      <dgm:prSet presAssocID="{A8D83554-1FF1-4ACA-A752-FB2FF87E1FA8}" presName="vert0" presStyleCnt="0">
        <dgm:presLayoutVars>
          <dgm:dir/>
          <dgm:animOne val="branch"/>
          <dgm:animLvl val="lvl"/>
        </dgm:presLayoutVars>
      </dgm:prSet>
      <dgm:spPr/>
    </dgm:pt>
    <dgm:pt modelId="{24FDAA89-FFAE-4B96-97CB-87CD865BAF5C}" type="pres">
      <dgm:prSet presAssocID="{49BE4574-624E-4F7E-A44A-876BAABA43BE}" presName="thickLine" presStyleLbl="alignNode1" presStyleIdx="0" presStyleCnt="1"/>
      <dgm:spPr/>
    </dgm:pt>
    <dgm:pt modelId="{DAEBCCEF-06F6-4A79-AF6D-22601685438C}" type="pres">
      <dgm:prSet presAssocID="{49BE4574-624E-4F7E-A44A-876BAABA43BE}" presName="horz1" presStyleCnt="0"/>
      <dgm:spPr/>
    </dgm:pt>
    <dgm:pt modelId="{06AEAAFF-6F58-4749-B685-ACC3A6AC7F18}" type="pres">
      <dgm:prSet presAssocID="{49BE4574-624E-4F7E-A44A-876BAABA43BE}" presName="tx1" presStyleLbl="revTx" presStyleIdx="0" presStyleCnt="8"/>
      <dgm:spPr/>
      <dgm:t>
        <a:bodyPr/>
        <a:lstStyle/>
        <a:p>
          <a:endParaRPr lang="pl-PL"/>
        </a:p>
      </dgm:t>
    </dgm:pt>
    <dgm:pt modelId="{DACD5790-687A-4A8F-A8FF-6DD4E894094D}" type="pres">
      <dgm:prSet presAssocID="{49BE4574-624E-4F7E-A44A-876BAABA43BE}" presName="vert1" presStyleCnt="0"/>
      <dgm:spPr/>
    </dgm:pt>
    <dgm:pt modelId="{FC983EC1-0ACC-4A36-80B6-E8785747BA3A}" type="pres">
      <dgm:prSet presAssocID="{47FFE273-2DB4-46E2-ADB7-9F0DCBD8C584}" presName="vertSpace2a" presStyleCnt="0"/>
      <dgm:spPr/>
    </dgm:pt>
    <dgm:pt modelId="{FA7BB569-E3FE-4C03-815C-D36938C7EA94}" type="pres">
      <dgm:prSet presAssocID="{47FFE273-2DB4-46E2-ADB7-9F0DCBD8C584}" presName="horz2" presStyleCnt="0"/>
      <dgm:spPr/>
    </dgm:pt>
    <dgm:pt modelId="{FF066702-FBCC-4BBA-8303-1D76BAD648FF}" type="pres">
      <dgm:prSet presAssocID="{47FFE273-2DB4-46E2-ADB7-9F0DCBD8C584}" presName="horzSpace2" presStyleCnt="0"/>
      <dgm:spPr/>
    </dgm:pt>
    <dgm:pt modelId="{F123A41F-8751-4B22-9D4A-9590C99E6B95}" type="pres">
      <dgm:prSet presAssocID="{47FFE273-2DB4-46E2-ADB7-9F0DCBD8C584}" presName="tx2" presStyleLbl="revTx" presStyleIdx="1" presStyleCnt="8"/>
      <dgm:spPr/>
      <dgm:t>
        <a:bodyPr/>
        <a:lstStyle/>
        <a:p>
          <a:endParaRPr lang="pl-PL"/>
        </a:p>
      </dgm:t>
    </dgm:pt>
    <dgm:pt modelId="{D557473E-5740-46D2-A21E-48986A0DBA16}" type="pres">
      <dgm:prSet presAssocID="{47FFE273-2DB4-46E2-ADB7-9F0DCBD8C584}" presName="vert2" presStyleCnt="0"/>
      <dgm:spPr/>
    </dgm:pt>
    <dgm:pt modelId="{7867F0B8-9308-41EF-8CD4-F409FB5424C3}" type="pres">
      <dgm:prSet presAssocID="{47FFE273-2DB4-46E2-ADB7-9F0DCBD8C584}" presName="thinLine2b" presStyleLbl="callout" presStyleIdx="0" presStyleCnt="7"/>
      <dgm:spPr/>
    </dgm:pt>
    <dgm:pt modelId="{F323F9B1-23EC-4B22-BA00-6CC24C9C0E4A}" type="pres">
      <dgm:prSet presAssocID="{47FFE273-2DB4-46E2-ADB7-9F0DCBD8C584}" presName="vertSpace2b" presStyleCnt="0"/>
      <dgm:spPr/>
    </dgm:pt>
    <dgm:pt modelId="{3FB215D7-59C8-4765-95DD-9AF22ABD6E08}" type="pres">
      <dgm:prSet presAssocID="{F655E6AA-22DA-40D1-9836-1F7363D9C0EE}" presName="horz2" presStyleCnt="0"/>
      <dgm:spPr/>
    </dgm:pt>
    <dgm:pt modelId="{366DB21F-934A-4F75-9E38-80E3E1796F2C}" type="pres">
      <dgm:prSet presAssocID="{F655E6AA-22DA-40D1-9836-1F7363D9C0EE}" presName="horzSpace2" presStyleCnt="0"/>
      <dgm:spPr/>
    </dgm:pt>
    <dgm:pt modelId="{B8CEB8F5-347E-4C76-A49D-C99020BFF6BD}" type="pres">
      <dgm:prSet presAssocID="{F655E6AA-22DA-40D1-9836-1F7363D9C0EE}" presName="tx2" presStyleLbl="revTx" presStyleIdx="2" presStyleCnt="8"/>
      <dgm:spPr/>
      <dgm:t>
        <a:bodyPr/>
        <a:lstStyle/>
        <a:p>
          <a:endParaRPr lang="pl-PL"/>
        </a:p>
      </dgm:t>
    </dgm:pt>
    <dgm:pt modelId="{157DD97A-96B6-4E45-8FD2-E837A7F2A585}" type="pres">
      <dgm:prSet presAssocID="{F655E6AA-22DA-40D1-9836-1F7363D9C0EE}" presName="vert2" presStyleCnt="0"/>
      <dgm:spPr/>
    </dgm:pt>
    <dgm:pt modelId="{2324F1EB-5A01-4C13-8FB6-BBD65939F78F}" type="pres">
      <dgm:prSet presAssocID="{F655E6AA-22DA-40D1-9836-1F7363D9C0EE}" presName="thinLine2b" presStyleLbl="callout" presStyleIdx="1" presStyleCnt="7"/>
      <dgm:spPr/>
    </dgm:pt>
    <dgm:pt modelId="{B5152F35-9949-416C-95FD-878480BE7B45}" type="pres">
      <dgm:prSet presAssocID="{F655E6AA-22DA-40D1-9836-1F7363D9C0EE}" presName="vertSpace2b" presStyleCnt="0"/>
      <dgm:spPr/>
    </dgm:pt>
    <dgm:pt modelId="{A49099F2-8568-410E-B99D-159585EB730E}" type="pres">
      <dgm:prSet presAssocID="{C09FB3DF-CCD1-4082-B296-12B6F141492D}" presName="horz2" presStyleCnt="0"/>
      <dgm:spPr/>
    </dgm:pt>
    <dgm:pt modelId="{4A61D947-06CF-4C51-8F11-46076F5E6DAF}" type="pres">
      <dgm:prSet presAssocID="{C09FB3DF-CCD1-4082-B296-12B6F141492D}" presName="horzSpace2" presStyleCnt="0"/>
      <dgm:spPr/>
    </dgm:pt>
    <dgm:pt modelId="{CF53A064-1C23-43FC-9A8C-100033422B18}" type="pres">
      <dgm:prSet presAssocID="{C09FB3DF-CCD1-4082-B296-12B6F141492D}" presName="tx2" presStyleLbl="revTx" presStyleIdx="3" presStyleCnt="8"/>
      <dgm:spPr/>
      <dgm:t>
        <a:bodyPr/>
        <a:lstStyle/>
        <a:p>
          <a:endParaRPr lang="pl-PL"/>
        </a:p>
      </dgm:t>
    </dgm:pt>
    <dgm:pt modelId="{98DB08EB-F26E-4EA1-B920-DBDC0EB21369}" type="pres">
      <dgm:prSet presAssocID="{C09FB3DF-CCD1-4082-B296-12B6F141492D}" presName="vert2" presStyleCnt="0"/>
      <dgm:spPr/>
    </dgm:pt>
    <dgm:pt modelId="{3D9FE21F-0CC9-4C51-A686-8DA2CE2527E7}" type="pres">
      <dgm:prSet presAssocID="{C09FB3DF-CCD1-4082-B296-12B6F141492D}" presName="thinLine2b" presStyleLbl="callout" presStyleIdx="2" presStyleCnt="7"/>
      <dgm:spPr/>
    </dgm:pt>
    <dgm:pt modelId="{3895A944-3A29-40CF-B595-5A5F6E0414AD}" type="pres">
      <dgm:prSet presAssocID="{C09FB3DF-CCD1-4082-B296-12B6F141492D}" presName="vertSpace2b" presStyleCnt="0"/>
      <dgm:spPr/>
    </dgm:pt>
    <dgm:pt modelId="{0650165B-C06A-422A-A612-F939A88EB4F8}" type="pres">
      <dgm:prSet presAssocID="{FAFEFD8A-99E7-4BBE-844B-9B20161204B8}" presName="horz2" presStyleCnt="0"/>
      <dgm:spPr/>
    </dgm:pt>
    <dgm:pt modelId="{71028A88-F56E-47D3-9A4E-621FBA5B6C88}" type="pres">
      <dgm:prSet presAssocID="{FAFEFD8A-99E7-4BBE-844B-9B20161204B8}" presName="horzSpace2" presStyleCnt="0"/>
      <dgm:spPr/>
    </dgm:pt>
    <dgm:pt modelId="{6EA79235-7FDE-496A-A841-61D810AB8224}" type="pres">
      <dgm:prSet presAssocID="{FAFEFD8A-99E7-4BBE-844B-9B20161204B8}" presName="tx2" presStyleLbl="revTx" presStyleIdx="4" presStyleCnt="8"/>
      <dgm:spPr/>
      <dgm:t>
        <a:bodyPr/>
        <a:lstStyle/>
        <a:p>
          <a:endParaRPr lang="pl-PL"/>
        </a:p>
      </dgm:t>
    </dgm:pt>
    <dgm:pt modelId="{C02B5CD9-0CAA-4F26-842F-249DD13BDC17}" type="pres">
      <dgm:prSet presAssocID="{FAFEFD8A-99E7-4BBE-844B-9B20161204B8}" presName="vert2" presStyleCnt="0"/>
      <dgm:spPr/>
    </dgm:pt>
    <dgm:pt modelId="{BC1F9F8B-22F7-4D28-A3F4-CB9197D11F09}" type="pres">
      <dgm:prSet presAssocID="{FAFEFD8A-99E7-4BBE-844B-9B20161204B8}" presName="thinLine2b" presStyleLbl="callout" presStyleIdx="3" presStyleCnt="7"/>
      <dgm:spPr/>
    </dgm:pt>
    <dgm:pt modelId="{C517920A-58AF-4F6A-A373-02976D7337A1}" type="pres">
      <dgm:prSet presAssocID="{FAFEFD8A-99E7-4BBE-844B-9B20161204B8}" presName="vertSpace2b" presStyleCnt="0"/>
      <dgm:spPr/>
    </dgm:pt>
    <dgm:pt modelId="{A52165A1-7FB1-409A-89DE-15F0A709562C}" type="pres">
      <dgm:prSet presAssocID="{342406B5-DA92-4097-8F31-3107ACB244EB}" presName="horz2" presStyleCnt="0"/>
      <dgm:spPr/>
    </dgm:pt>
    <dgm:pt modelId="{5A439A05-57A6-4035-B069-10FA8B5D119A}" type="pres">
      <dgm:prSet presAssocID="{342406B5-DA92-4097-8F31-3107ACB244EB}" presName="horzSpace2" presStyleCnt="0"/>
      <dgm:spPr/>
    </dgm:pt>
    <dgm:pt modelId="{C09A34B8-0CBB-4B5F-895D-1E8146719BA1}" type="pres">
      <dgm:prSet presAssocID="{342406B5-DA92-4097-8F31-3107ACB244EB}" presName="tx2" presStyleLbl="revTx" presStyleIdx="5" presStyleCnt="8"/>
      <dgm:spPr/>
      <dgm:t>
        <a:bodyPr/>
        <a:lstStyle/>
        <a:p>
          <a:endParaRPr lang="pl-PL"/>
        </a:p>
      </dgm:t>
    </dgm:pt>
    <dgm:pt modelId="{8831C4A7-D2AF-4AAF-AD61-3FD26D2662CF}" type="pres">
      <dgm:prSet presAssocID="{342406B5-DA92-4097-8F31-3107ACB244EB}" presName="vert2" presStyleCnt="0"/>
      <dgm:spPr/>
    </dgm:pt>
    <dgm:pt modelId="{37B877B1-F7BA-430D-9DF2-0BF0CA86EFF9}" type="pres">
      <dgm:prSet presAssocID="{342406B5-DA92-4097-8F31-3107ACB244EB}" presName="thinLine2b" presStyleLbl="callout" presStyleIdx="4" presStyleCnt="7"/>
      <dgm:spPr/>
    </dgm:pt>
    <dgm:pt modelId="{DB94D237-3DCA-470F-92AC-34921BA04C19}" type="pres">
      <dgm:prSet presAssocID="{342406B5-DA92-4097-8F31-3107ACB244EB}" presName="vertSpace2b" presStyleCnt="0"/>
      <dgm:spPr/>
    </dgm:pt>
    <dgm:pt modelId="{AB1B07AB-D217-4F3D-82D6-6778EA11FE34}" type="pres">
      <dgm:prSet presAssocID="{BE55D16E-1768-4D75-901B-4FD41E20748F}" presName="horz2" presStyleCnt="0"/>
      <dgm:spPr/>
    </dgm:pt>
    <dgm:pt modelId="{19AE522D-A08C-4453-BB93-81B5968122CF}" type="pres">
      <dgm:prSet presAssocID="{BE55D16E-1768-4D75-901B-4FD41E20748F}" presName="horzSpace2" presStyleCnt="0"/>
      <dgm:spPr/>
    </dgm:pt>
    <dgm:pt modelId="{A9E68C68-B75F-4900-89B1-F4A6F3541E27}" type="pres">
      <dgm:prSet presAssocID="{BE55D16E-1768-4D75-901B-4FD41E20748F}" presName="tx2" presStyleLbl="revTx" presStyleIdx="6" presStyleCnt="8"/>
      <dgm:spPr/>
      <dgm:t>
        <a:bodyPr/>
        <a:lstStyle/>
        <a:p>
          <a:endParaRPr lang="pl-PL"/>
        </a:p>
      </dgm:t>
    </dgm:pt>
    <dgm:pt modelId="{EAF8DBB5-7890-420A-89B3-4422933B3C1D}" type="pres">
      <dgm:prSet presAssocID="{BE55D16E-1768-4D75-901B-4FD41E20748F}" presName="vert2" presStyleCnt="0"/>
      <dgm:spPr/>
    </dgm:pt>
    <dgm:pt modelId="{907A7B12-EAA1-4D2A-BA89-403D04553DBF}" type="pres">
      <dgm:prSet presAssocID="{BE55D16E-1768-4D75-901B-4FD41E20748F}" presName="thinLine2b" presStyleLbl="callout" presStyleIdx="5" presStyleCnt="7"/>
      <dgm:spPr/>
    </dgm:pt>
    <dgm:pt modelId="{7198829E-F9C7-4071-8897-42CAD9F79DAC}" type="pres">
      <dgm:prSet presAssocID="{BE55D16E-1768-4D75-901B-4FD41E20748F}" presName="vertSpace2b" presStyleCnt="0"/>
      <dgm:spPr/>
    </dgm:pt>
    <dgm:pt modelId="{CCCDAC55-3576-48BF-8461-C8E9424F78BF}" type="pres">
      <dgm:prSet presAssocID="{995B1354-E6AF-4F58-9281-343E255CB721}" presName="horz2" presStyleCnt="0"/>
      <dgm:spPr/>
    </dgm:pt>
    <dgm:pt modelId="{062DAA06-C674-49FF-AA9D-3381A26218C0}" type="pres">
      <dgm:prSet presAssocID="{995B1354-E6AF-4F58-9281-343E255CB721}" presName="horzSpace2" presStyleCnt="0"/>
      <dgm:spPr/>
    </dgm:pt>
    <dgm:pt modelId="{CD8F9708-D3D4-42FD-AC9B-57A0763B6D83}" type="pres">
      <dgm:prSet presAssocID="{995B1354-E6AF-4F58-9281-343E255CB721}" presName="tx2" presStyleLbl="revTx" presStyleIdx="7" presStyleCnt="8"/>
      <dgm:spPr/>
    </dgm:pt>
    <dgm:pt modelId="{75623420-91A7-4124-B0AA-1A81CB37CF03}" type="pres">
      <dgm:prSet presAssocID="{995B1354-E6AF-4F58-9281-343E255CB721}" presName="vert2" presStyleCnt="0"/>
      <dgm:spPr/>
    </dgm:pt>
    <dgm:pt modelId="{AD77E122-1119-4F62-89DB-87A4C5EEA565}" type="pres">
      <dgm:prSet presAssocID="{995B1354-E6AF-4F58-9281-343E255CB721}" presName="thinLine2b" presStyleLbl="callout" presStyleIdx="6" presStyleCnt="7"/>
      <dgm:spPr/>
    </dgm:pt>
    <dgm:pt modelId="{5BF308F2-AC87-4DDB-81A6-E90848425D08}" type="pres">
      <dgm:prSet presAssocID="{995B1354-E6AF-4F58-9281-343E255CB721}" presName="vertSpace2b" presStyleCnt="0"/>
      <dgm:spPr/>
    </dgm:pt>
  </dgm:ptLst>
  <dgm:cxnLst>
    <dgm:cxn modelId="{DB62DD51-E51B-4760-BD66-DED4D9515832}" srcId="{A8D83554-1FF1-4ACA-A752-FB2FF87E1FA8}" destId="{49BE4574-624E-4F7E-A44A-876BAABA43BE}" srcOrd="0" destOrd="0" parTransId="{AFBAC479-D22A-499B-A54A-B16D047F45D1}" sibTransId="{B151844D-BA3B-4DAD-A7E3-48F2E53D1566}"/>
    <dgm:cxn modelId="{53A357C5-C2BD-4DCB-B6E3-52F48506EA6B}" srcId="{49BE4574-624E-4F7E-A44A-876BAABA43BE}" destId="{FAFEFD8A-99E7-4BBE-844B-9B20161204B8}" srcOrd="3" destOrd="0" parTransId="{AC5DA190-8705-4C8E-A340-7BCE6EC40998}" sibTransId="{E3DF0CAE-64DE-407F-8B76-8668007B213F}"/>
    <dgm:cxn modelId="{5191A6EE-D824-4986-AE16-A49AC481ADE6}" srcId="{49BE4574-624E-4F7E-A44A-876BAABA43BE}" destId="{47FFE273-2DB4-46E2-ADB7-9F0DCBD8C584}" srcOrd="0" destOrd="0" parTransId="{37D2D540-BF12-41D9-B5A3-224F0FF06F38}" sibTransId="{8CDAABEA-E7D7-486B-A218-1C59F2EA5C01}"/>
    <dgm:cxn modelId="{3B79360D-F0AA-420C-BB03-8EB4CFBFEA92}" type="presOf" srcId="{342406B5-DA92-4097-8F31-3107ACB244EB}" destId="{C09A34B8-0CBB-4B5F-895D-1E8146719BA1}" srcOrd="0" destOrd="0" presId="urn:microsoft.com/office/officeart/2008/layout/LinedList"/>
    <dgm:cxn modelId="{B83397EC-25BD-4635-8DE8-E41D0F6669E6}" type="presOf" srcId="{47FFE273-2DB4-46E2-ADB7-9F0DCBD8C584}" destId="{F123A41F-8751-4B22-9D4A-9590C99E6B95}" srcOrd="0" destOrd="0" presId="urn:microsoft.com/office/officeart/2008/layout/LinedList"/>
    <dgm:cxn modelId="{25C64D95-5E3C-427E-AC02-0DC46B1F2034}" type="presOf" srcId="{49BE4574-624E-4F7E-A44A-876BAABA43BE}" destId="{06AEAAFF-6F58-4749-B685-ACC3A6AC7F18}" srcOrd="0" destOrd="0" presId="urn:microsoft.com/office/officeart/2008/layout/LinedList"/>
    <dgm:cxn modelId="{763C22C8-B131-4C36-9B0E-995EBB587E9A}" type="presOf" srcId="{F655E6AA-22DA-40D1-9836-1F7363D9C0EE}" destId="{B8CEB8F5-347E-4C76-A49D-C99020BFF6BD}" srcOrd="0" destOrd="0" presId="urn:microsoft.com/office/officeart/2008/layout/LinedList"/>
    <dgm:cxn modelId="{E0DE9917-6AA9-49C7-BFA6-FCF8380103FD}" type="presOf" srcId="{A8D83554-1FF1-4ACA-A752-FB2FF87E1FA8}" destId="{70CD9C15-9307-4B89-8163-E8038759F046}" srcOrd="0" destOrd="0" presId="urn:microsoft.com/office/officeart/2008/layout/LinedList"/>
    <dgm:cxn modelId="{2F0A53A3-05CC-4EDE-926E-CCA483831D3B}" type="presOf" srcId="{FAFEFD8A-99E7-4BBE-844B-9B20161204B8}" destId="{6EA79235-7FDE-496A-A841-61D810AB8224}" srcOrd="0" destOrd="0" presId="urn:microsoft.com/office/officeart/2008/layout/LinedList"/>
    <dgm:cxn modelId="{74204450-B76F-452E-A93F-2E632E4DDC77}" srcId="{49BE4574-624E-4F7E-A44A-876BAABA43BE}" destId="{342406B5-DA92-4097-8F31-3107ACB244EB}" srcOrd="4" destOrd="0" parTransId="{4FB95820-CA29-4958-9FC5-DE51DB784F87}" sibTransId="{3D1D3CC0-A399-4EA0-9449-E03C584CB7DB}"/>
    <dgm:cxn modelId="{E31D668F-5E6C-4946-9CBB-B01AC9D1314E}" type="presOf" srcId="{995B1354-E6AF-4F58-9281-343E255CB721}" destId="{CD8F9708-D3D4-42FD-AC9B-57A0763B6D83}" srcOrd="0" destOrd="0" presId="urn:microsoft.com/office/officeart/2008/layout/LinedList"/>
    <dgm:cxn modelId="{C7C87571-85BE-47C4-8B41-09977DA714F7}" type="presOf" srcId="{C09FB3DF-CCD1-4082-B296-12B6F141492D}" destId="{CF53A064-1C23-43FC-9A8C-100033422B18}" srcOrd="0" destOrd="0" presId="urn:microsoft.com/office/officeart/2008/layout/LinedList"/>
    <dgm:cxn modelId="{14E84717-1543-440F-B667-795AE0AACFD7}" type="presOf" srcId="{BE55D16E-1768-4D75-901B-4FD41E20748F}" destId="{A9E68C68-B75F-4900-89B1-F4A6F3541E27}" srcOrd="0" destOrd="0" presId="urn:microsoft.com/office/officeart/2008/layout/LinedList"/>
    <dgm:cxn modelId="{660E7A37-E3D9-40DA-93E9-C8DD6DB025BA}" srcId="{49BE4574-624E-4F7E-A44A-876BAABA43BE}" destId="{995B1354-E6AF-4F58-9281-343E255CB721}" srcOrd="6" destOrd="0" parTransId="{5BCD986F-76D2-47A4-A121-76B5FEDC21BC}" sibTransId="{0604971A-D55E-4914-AFAF-13E9839ABDEB}"/>
    <dgm:cxn modelId="{9257D6DA-FC6E-4EA2-9AAF-5C654AF7E0F5}" srcId="{49BE4574-624E-4F7E-A44A-876BAABA43BE}" destId="{C09FB3DF-CCD1-4082-B296-12B6F141492D}" srcOrd="2" destOrd="0" parTransId="{946A888A-4F2C-4332-B492-913440716F1E}" sibTransId="{E40CAD1C-2CC6-4BB7-9EBF-2722558F9713}"/>
    <dgm:cxn modelId="{7CB57B55-F0A3-4960-9C1A-785F0C7B75A3}" srcId="{49BE4574-624E-4F7E-A44A-876BAABA43BE}" destId="{BE55D16E-1768-4D75-901B-4FD41E20748F}" srcOrd="5" destOrd="0" parTransId="{57DA114A-6CC2-4808-90C0-3720FB468BF5}" sibTransId="{C7B239F0-0A36-4AFB-B525-20EB3D0E7B7D}"/>
    <dgm:cxn modelId="{5B847B58-BCE9-43AE-8F20-07E247F3812B}" srcId="{49BE4574-624E-4F7E-A44A-876BAABA43BE}" destId="{F655E6AA-22DA-40D1-9836-1F7363D9C0EE}" srcOrd="1" destOrd="0" parTransId="{034E671B-083C-49C4-923F-C046C345C6A9}" sibTransId="{40CB9761-AF8E-4F18-8F2C-00FBC41B6C22}"/>
    <dgm:cxn modelId="{FB6E46BC-BF85-4A64-9D90-940102179AF6}" type="presParOf" srcId="{70CD9C15-9307-4B89-8163-E8038759F046}" destId="{24FDAA89-FFAE-4B96-97CB-87CD865BAF5C}" srcOrd="0" destOrd="0" presId="urn:microsoft.com/office/officeart/2008/layout/LinedList"/>
    <dgm:cxn modelId="{1677FC67-45B5-4749-9204-DBEAEEA88A09}" type="presParOf" srcId="{70CD9C15-9307-4B89-8163-E8038759F046}" destId="{DAEBCCEF-06F6-4A79-AF6D-22601685438C}" srcOrd="1" destOrd="0" presId="urn:microsoft.com/office/officeart/2008/layout/LinedList"/>
    <dgm:cxn modelId="{4FFD8C16-25D9-4976-83A3-E39DE85DC2F8}" type="presParOf" srcId="{DAEBCCEF-06F6-4A79-AF6D-22601685438C}" destId="{06AEAAFF-6F58-4749-B685-ACC3A6AC7F18}" srcOrd="0" destOrd="0" presId="urn:microsoft.com/office/officeart/2008/layout/LinedList"/>
    <dgm:cxn modelId="{1C5BDBA3-2555-4224-80BB-AC02EE39D306}" type="presParOf" srcId="{DAEBCCEF-06F6-4A79-AF6D-22601685438C}" destId="{DACD5790-687A-4A8F-A8FF-6DD4E894094D}" srcOrd="1" destOrd="0" presId="urn:microsoft.com/office/officeart/2008/layout/LinedList"/>
    <dgm:cxn modelId="{2CA68091-0719-4B52-B5B3-6B14233C6EC5}" type="presParOf" srcId="{DACD5790-687A-4A8F-A8FF-6DD4E894094D}" destId="{FC983EC1-0ACC-4A36-80B6-E8785747BA3A}" srcOrd="0" destOrd="0" presId="urn:microsoft.com/office/officeart/2008/layout/LinedList"/>
    <dgm:cxn modelId="{AC566EB5-C2DE-4C8B-82DF-792E9F21A726}" type="presParOf" srcId="{DACD5790-687A-4A8F-A8FF-6DD4E894094D}" destId="{FA7BB569-E3FE-4C03-815C-D36938C7EA94}" srcOrd="1" destOrd="0" presId="urn:microsoft.com/office/officeart/2008/layout/LinedList"/>
    <dgm:cxn modelId="{CF596C12-1F22-4F33-8A3B-DCE2635F4F33}" type="presParOf" srcId="{FA7BB569-E3FE-4C03-815C-D36938C7EA94}" destId="{FF066702-FBCC-4BBA-8303-1D76BAD648FF}" srcOrd="0" destOrd="0" presId="urn:microsoft.com/office/officeart/2008/layout/LinedList"/>
    <dgm:cxn modelId="{BF26A704-92CB-41CD-B542-DDF86B8EEFBA}" type="presParOf" srcId="{FA7BB569-E3FE-4C03-815C-D36938C7EA94}" destId="{F123A41F-8751-4B22-9D4A-9590C99E6B95}" srcOrd="1" destOrd="0" presId="urn:microsoft.com/office/officeart/2008/layout/LinedList"/>
    <dgm:cxn modelId="{A57ECD7C-D808-4BA3-851A-7B43B65B2414}" type="presParOf" srcId="{FA7BB569-E3FE-4C03-815C-D36938C7EA94}" destId="{D557473E-5740-46D2-A21E-48986A0DBA16}" srcOrd="2" destOrd="0" presId="urn:microsoft.com/office/officeart/2008/layout/LinedList"/>
    <dgm:cxn modelId="{A136D684-2CE2-4E6B-8C94-D59638E2B2B1}" type="presParOf" srcId="{DACD5790-687A-4A8F-A8FF-6DD4E894094D}" destId="{7867F0B8-9308-41EF-8CD4-F409FB5424C3}" srcOrd="2" destOrd="0" presId="urn:microsoft.com/office/officeart/2008/layout/LinedList"/>
    <dgm:cxn modelId="{A488DBD2-A269-4240-9769-AE4A228D5E32}" type="presParOf" srcId="{DACD5790-687A-4A8F-A8FF-6DD4E894094D}" destId="{F323F9B1-23EC-4B22-BA00-6CC24C9C0E4A}" srcOrd="3" destOrd="0" presId="urn:microsoft.com/office/officeart/2008/layout/LinedList"/>
    <dgm:cxn modelId="{1E13A2D4-8175-4625-AFB0-B0DE29EC89D5}" type="presParOf" srcId="{DACD5790-687A-4A8F-A8FF-6DD4E894094D}" destId="{3FB215D7-59C8-4765-95DD-9AF22ABD6E08}" srcOrd="4" destOrd="0" presId="urn:microsoft.com/office/officeart/2008/layout/LinedList"/>
    <dgm:cxn modelId="{CF9F1B13-825E-412E-99EB-4D46ABC8DB63}" type="presParOf" srcId="{3FB215D7-59C8-4765-95DD-9AF22ABD6E08}" destId="{366DB21F-934A-4F75-9E38-80E3E1796F2C}" srcOrd="0" destOrd="0" presId="urn:microsoft.com/office/officeart/2008/layout/LinedList"/>
    <dgm:cxn modelId="{0E246CAA-9746-468C-8927-0F5457AB0C6B}" type="presParOf" srcId="{3FB215D7-59C8-4765-95DD-9AF22ABD6E08}" destId="{B8CEB8F5-347E-4C76-A49D-C99020BFF6BD}" srcOrd="1" destOrd="0" presId="urn:microsoft.com/office/officeart/2008/layout/LinedList"/>
    <dgm:cxn modelId="{8DDA472B-1FE0-4BA4-8792-5CB35B4A7734}" type="presParOf" srcId="{3FB215D7-59C8-4765-95DD-9AF22ABD6E08}" destId="{157DD97A-96B6-4E45-8FD2-E837A7F2A585}" srcOrd="2" destOrd="0" presId="urn:microsoft.com/office/officeart/2008/layout/LinedList"/>
    <dgm:cxn modelId="{FB562339-A775-4229-9DBB-FF114CE86498}" type="presParOf" srcId="{DACD5790-687A-4A8F-A8FF-6DD4E894094D}" destId="{2324F1EB-5A01-4C13-8FB6-BBD65939F78F}" srcOrd="5" destOrd="0" presId="urn:microsoft.com/office/officeart/2008/layout/LinedList"/>
    <dgm:cxn modelId="{751C194C-B2BD-4883-AB79-BB2842D70756}" type="presParOf" srcId="{DACD5790-687A-4A8F-A8FF-6DD4E894094D}" destId="{B5152F35-9949-416C-95FD-878480BE7B45}" srcOrd="6" destOrd="0" presId="urn:microsoft.com/office/officeart/2008/layout/LinedList"/>
    <dgm:cxn modelId="{777AA9F3-E0C5-4EC4-BF41-BE32DA799AFD}" type="presParOf" srcId="{DACD5790-687A-4A8F-A8FF-6DD4E894094D}" destId="{A49099F2-8568-410E-B99D-159585EB730E}" srcOrd="7" destOrd="0" presId="urn:microsoft.com/office/officeart/2008/layout/LinedList"/>
    <dgm:cxn modelId="{7BDA4F13-4DEC-4CEA-BE6F-2E474A8DE1DE}" type="presParOf" srcId="{A49099F2-8568-410E-B99D-159585EB730E}" destId="{4A61D947-06CF-4C51-8F11-46076F5E6DAF}" srcOrd="0" destOrd="0" presId="urn:microsoft.com/office/officeart/2008/layout/LinedList"/>
    <dgm:cxn modelId="{A54B8720-56B5-42C6-8354-3E05617CC370}" type="presParOf" srcId="{A49099F2-8568-410E-B99D-159585EB730E}" destId="{CF53A064-1C23-43FC-9A8C-100033422B18}" srcOrd="1" destOrd="0" presId="urn:microsoft.com/office/officeart/2008/layout/LinedList"/>
    <dgm:cxn modelId="{68C5111B-2ABE-447C-B2D2-A53C4425B769}" type="presParOf" srcId="{A49099F2-8568-410E-B99D-159585EB730E}" destId="{98DB08EB-F26E-4EA1-B920-DBDC0EB21369}" srcOrd="2" destOrd="0" presId="urn:microsoft.com/office/officeart/2008/layout/LinedList"/>
    <dgm:cxn modelId="{4E84FB95-BDC4-41DE-8BD3-62F48EA70E0A}" type="presParOf" srcId="{DACD5790-687A-4A8F-A8FF-6DD4E894094D}" destId="{3D9FE21F-0CC9-4C51-A686-8DA2CE2527E7}" srcOrd="8" destOrd="0" presId="urn:microsoft.com/office/officeart/2008/layout/LinedList"/>
    <dgm:cxn modelId="{BC4D28AD-ACF4-4925-822F-560B5D3F12F7}" type="presParOf" srcId="{DACD5790-687A-4A8F-A8FF-6DD4E894094D}" destId="{3895A944-3A29-40CF-B595-5A5F6E0414AD}" srcOrd="9" destOrd="0" presId="urn:microsoft.com/office/officeart/2008/layout/LinedList"/>
    <dgm:cxn modelId="{D684A7A3-0A2E-4773-A6AA-F319E46816D2}" type="presParOf" srcId="{DACD5790-687A-4A8F-A8FF-6DD4E894094D}" destId="{0650165B-C06A-422A-A612-F939A88EB4F8}" srcOrd="10" destOrd="0" presId="urn:microsoft.com/office/officeart/2008/layout/LinedList"/>
    <dgm:cxn modelId="{57FAB071-1A1D-43B1-8A5B-F1BA6097EBE0}" type="presParOf" srcId="{0650165B-C06A-422A-A612-F939A88EB4F8}" destId="{71028A88-F56E-47D3-9A4E-621FBA5B6C88}" srcOrd="0" destOrd="0" presId="urn:microsoft.com/office/officeart/2008/layout/LinedList"/>
    <dgm:cxn modelId="{5BED65E7-27A1-49E1-8E80-FD7A63C88066}" type="presParOf" srcId="{0650165B-C06A-422A-A612-F939A88EB4F8}" destId="{6EA79235-7FDE-496A-A841-61D810AB8224}" srcOrd="1" destOrd="0" presId="urn:microsoft.com/office/officeart/2008/layout/LinedList"/>
    <dgm:cxn modelId="{AC6E6B4A-C76F-4F09-A6C2-A42742EA04D4}" type="presParOf" srcId="{0650165B-C06A-422A-A612-F939A88EB4F8}" destId="{C02B5CD9-0CAA-4F26-842F-249DD13BDC17}" srcOrd="2" destOrd="0" presId="urn:microsoft.com/office/officeart/2008/layout/LinedList"/>
    <dgm:cxn modelId="{E51CC661-E061-4931-ADB4-099CACEF636A}" type="presParOf" srcId="{DACD5790-687A-4A8F-A8FF-6DD4E894094D}" destId="{BC1F9F8B-22F7-4D28-A3F4-CB9197D11F09}" srcOrd="11" destOrd="0" presId="urn:microsoft.com/office/officeart/2008/layout/LinedList"/>
    <dgm:cxn modelId="{13642981-194D-4231-A4B4-D3B26B65027E}" type="presParOf" srcId="{DACD5790-687A-4A8F-A8FF-6DD4E894094D}" destId="{C517920A-58AF-4F6A-A373-02976D7337A1}" srcOrd="12" destOrd="0" presId="urn:microsoft.com/office/officeart/2008/layout/LinedList"/>
    <dgm:cxn modelId="{50079555-05FD-4BD4-B12D-4137D80822FC}" type="presParOf" srcId="{DACD5790-687A-4A8F-A8FF-6DD4E894094D}" destId="{A52165A1-7FB1-409A-89DE-15F0A709562C}" srcOrd="13" destOrd="0" presId="urn:microsoft.com/office/officeart/2008/layout/LinedList"/>
    <dgm:cxn modelId="{3769C011-2FD3-4A24-A2CE-E8EA05A71BBC}" type="presParOf" srcId="{A52165A1-7FB1-409A-89DE-15F0A709562C}" destId="{5A439A05-57A6-4035-B069-10FA8B5D119A}" srcOrd="0" destOrd="0" presId="urn:microsoft.com/office/officeart/2008/layout/LinedList"/>
    <dgm:cxn modelId="{21CD35A4-5525-41A2-AC50-C54610F38123}" type="presParOf" srcId="{A52165A1-7FB1-409A-89DE-15F0A709562C}" destId="{C09A34B8-0CBB-4B5F-895D-1E8146719BA1}" srcOrd="1" destOrd="0" presId="urn:microsoft.com/office/officeart/2008/layout/LinedList"/>
    <dgm:cxn modelId="{A7C4D734-4E89-4A78-A653-E2F42F5E8C79}" type="presParOf" srcId="{A52165A1-7FB1-409A-89DE-15F0A709562C}" destId="{8831C4A7-D2AF-4AAF-AD61-3FD26D2662CF}" srcOrd="2" destOrd="0" presId="urn:microsoft.com/office/officeart/2008/layout/LinedList"/>
    <dgm:cxn modelId="{998E92B8-E0DE-4E0D-84B8-BF2A457F2B5A}" type="presParOf" srcId="{DACD5790-687A-4A8F-A8FF-6DD4E894094D}" destId="{37B877B1-F7BA-430D-9DF2-0BF0CA86EFF9}" srcOrd="14" destOrd="0" presId="urn:microsoft.com/office/officeart/2008/layout/LinedList"/>
    <dgm:cxn modelId="{5888DC77-A259-4D5B-8A49-8688EE2FC6D4}" type="presParOf" srcId="{DACD5790-687A-4A8F-A8FF-6DD4E894094D}" destId="{DB94D237-3DCA-470F-92AC-34921BA04C19}" srcOrd="15" destOrd="0" presId="urn:microsoft.com/office/officeart/2008/layout/LinedList"/>
    <dgm:cxn modelId="{DAD94A16-9724-45D2-9B31-E1A124EF453B}" type="presParOf" srcId="{DACD5790-687A-4A8F-A8FF-6DD4E894094D}" destId="{AB1B07AB-D217-4F3D-82D6-6778EA11FE34}" srcOrd="16" destOrd="0" presId="urn:microsoft.com/office/officeart/2008/layout/LinedList"/>
    <dgm:cxn modelId="{9D572355-A9A7-4E99-A705-4F0BC388A98F}" type="presParOf" srcId="{AB1B07AB-D217-4F3D-82D6-6778EA11FE34}" destId="{19AE522D-A08C-4453-BB93-81B5968122CF}" srcOrd="0" destOrd="0" presId="urn:microsoft.com/office/officeart/2008/layout/LinedList"/>
    <dgm:cxn modelId="{7310DFF8-300B-4E8F-85D3-8E313A254285}" type="presParOf" srcId="{AB1B07AB-D217-4F3D-82D6-6778EA11FE34}" destId="{A9E68C68-B75F-4900-89B1-F4A6F3541E27}" srcOrd="1" destOrd="0" presId="urn:microsoft.com/office/officeart/2008/layout/LinedList"/>
    <dgm:cxn modelId="{E3E65231-452D-49C8-B915-563E6D26B29B}" type="presParOf" srcId="{AB1B07AB-D217-4F3D-82D6-6778EA11FE34}" destId="{EAF8DBB5-7890-420A-89B3-4422933B3C1D}" srcOrd="2" destOrd="0" presId="urn:microsoft.com/office/officeart/2008/layout/LinedList"/>
    <dgm:cxn modelId="{31D644D5-5822-490F-99D5-C57439DE80C8}" type="presParOf" srcId="{DACD5790-687A-4A8F-A8FF-6DD4E894094D}" destId="{907A7B12-EAA1-4D2A-BA89-403D04553DBF}" srcOrd="17" destOrd="0" presId="urn:microsoft.com/office/officeart/2008/layout/LinedList"/>
    <dgm:cxn modelId="{EE6E9BA5-8E3D-419E-8368-438BBC3E9547}" type="presParOf" srcId="{DACD5790-687A-4A8F-A8FF-6DD4E894094D}" destId="{7198829E-F9C7-4071-8897-42CAD9F79DAC}" srcOrd="18" destOrd="0" presId="urn:microsoft.com/office/officeart/2008/layout/LinedList"/>
    <dgm:cxn modelId="{94591ECB-0CB3-43CE-AA26-8FA648FCD38C}" type="presParOf" srcId="{DACD5790-687A-4A8F-A8FF-6DD4E894094D}" destId="{CCCDAC55-3576-48BF-8461-C8E9424F78BF}" srcOrd="19" destOrd="0" presId="urn:microsoft.com/office/officeart/2008/layout/LinedList"/>
    <dgm:cxn modelId="{8D523369-DAA1-495D-8796-BFCD342C4564}" type="presParOf" srcId="{CCCDAC55-3576-48BF-8461-C8E9424F78BF}" destId="{062DAA06-C674-49FF-AA9D-3381A26218C0}" srcOrd="0" destOrd="0" presId="urn:microsoft.com/office/officeart/2008/layout/LinedList"/>
    <dgm:cxn modelId="{716EBBE3-B41F-4B26-83D5-5CAB8FDBDCD4}" type="presParOf" srcId="{CCCDAC55-3576-48BF-8461-C8E9424F78BF}" destId="{CD8F9708-D3D4-42FD-AC9B-57A0763B6D83}" srcOrd="1" destOrd="0" presId="urn:microsoft.com/office/officeart/2008/layout/LinedList"/>
    <dgm:cxn modelId="{0714DF2C-E448-4E1F-8A0B-638D40179661}" type="presParOf" srcId="{CCCDAC55-3576-48BF-8461-C8E9424F78BF}" destId="{75623420-91A7-4124-B0AA-1A81CB37CF03}" srcOrd="2" destOrd="0" presId="urn:microsoft.com/office/officeart/2008/layout/LinedList"/>
    <dgm:cxn modelId="{174FFAD9-0E09-4939-8C6C-24596BB659D3}" type="presParOf" srcId="{DACD5790-687A-4A8F-A8FF-6DD4E894094D}" destId="{AD77E122-1119-4F62-89DB-87A4C5EEA565}" srcOrd="20" destOrd="0" presId="urn:microsoft.com/office/officeart/2008/layout/LinedList"/>
    <dgm:cxn modelId="{535EECA9-B685-4E2F-9C45-4C753C9FC042}" type="presParOf" srcId="{DACD5790-687A-4A8F-A8FF-6DD4E894094D}" destId="{5BF308F2-AC87-4DDB-81A6-E90848425D0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337207-6080-4167-A41F-8E3B91EE19C0}" type="doc">
      <dgm:prSet loTypeId="urn:microsoft.com/office/officeart/2005/8/layout/lProcess2" loCatId="relationship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66AA9C1-F8BC-4D3B-BBAE-1CFE8004DBF8}">
      <dgm:prSet custT="1"/>
      <dgm:spPr/>
      <dgm:t>
        <a:bodyPr/>
        <a:lstStyle/>
        <a:p>
          <a:r>
            <a:rPr lang="pl-PL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Włączenie Gminy Rokietnica </a:t>
          </a:r>
          <a:br>
            <a:rPr lang="pl-PL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 system </a:t>
          </a:r>
          <a:br>
            <a:rPr lang="pl-PL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Poznańskiej Kolei Metropolitalnej</a:t>
          </a:r>
          <a:endParaRPr lang="pl-PL" sz="2000" b="1" dirty="0"/>
        </a:p>
      </dgm:t>
    </dgm:pt>
    <dgm:pt modelId="{C574B9FD-DCD4-418E-843A-51C99A631F73}" type="parTrans" cxnId="{549C31FB-B9EE-406A-A6F3-B37A8553F91E}">
      <dgm:prSet/>
      <dgm:spPr/>
      <dgm:t>
        <a:bodyPr/>
        <a:lstStyle/>
        <a:p>
          <a:endParaRPr lang="pl-PL"/>
        </a:p>
      </dgm:t>
    </dgm:pt>
    <dgm:pt modelId="{571A3D64-FA0C-47B6-8175-490F69BA341A}" type="sibTrans" cxnId="{549C31FB-B9EE-406A-A6F3-B37A8553F91E}">
      <dgm:prSet/>
      <dgm:spPr/>
      <dgm:t>
        <a:bodyPr/>
        <a:lstStyle/>
        <a:p>
          <a:endParaRPr lang="pl-PL"/>
        </a:p>
      </dgm:t>
    </dgm:pt>
    <dgm:pt modelId="{D63F603A-3724-494D-B301-46A84DA2BCAF}">
      <dgm:prSet phldrT="[Tekst]" custT="1"/>
      <dgm:spPr/>
      <dgm:t>
        <a:bodyPr/>
        <a:lstStyle/>
        <a:p>
          <a:pPr algn="l"/>
          <a:r>
            <a:rPr lang="pl-PL" sz="18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gruntowna przebudowa sieci autobusowej: </a:t>
          </a:r>
          <a:r>
            <a:rPr lang="pl-PL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podzielenie linii komunikacyjnych na linie o charakterze podmiejskim oraz linie o charakterze gminnym z zadaniem dowozu pasażerów do dworca kolejowego</a:t>
          </a:r>
          <a:endParaRPr lang="pl-PL" sz="1800" dirty="0"/>
        </a:p>
      </dgm:t>
    </dgm:pt>
    <dgm:pt modelId="{F2606793-23F1-49EA-A8B9-2E9EE084AC20}" type="parTrans" cxnId="{437C70DA-AEB7-4EA1-AF33-6B8BF03024A9}">
      <dgm:prSet/>
      <dgm:spPr/>
      <dgm:t>
        <a:bodyPr/>
        <a:lstStyle/>
        <a:p>
          <a:endParaRPr lang="pl-PL"/>
        </a:p>
      </dgm:t>
    </dgm:pt>
    <dgm:pt modelId="{A0290783-5CB4-4C2D-95A0-9C7E096BF3C7}" type="sibTrans" cxnId="{437C70DA-AEB7-4EA1-AF33-6B8BF03024A9}">
      <dgm:prSet/>
      <dgm:spPr/>
      <dgm:t>
        <a:bodyPr/>
        <a:lstStyle/>
        <a:p>
          <a:endParaRPr lang="pl-PL"/>
        </a:p>
      </dgm:t>
    </dgm:pt>
    <dgm:pt modelId="{4BEBE4D2-42DE-49C6-9FA8-DC0C166E8205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WYBUDOWANIE NOWOCZESNEGO WĘZŁA PRZESIADKOWEGO</a:t>
          </a:r>
          <a:endParaRPr lang="pl-PL" b="1" dirty="0">
            <a:solidFill>
              <a:srgbClr val="002060"/>
            </a:solidFill>
          </a:endParaRPr>
        </a:p>
      </dgm:t>
    </dgm:pt>
    <dgm:pt modelId="{B3A6041B-68DA-49E2-AD04-16519FD7E722}" type="parTrans" cxnId="{B43F2408-E44D-427B-8D5A-7E0D6EFDE5CF}">
      <dgm:prSet/>
      <dgm:spPr/>
      <dgm:t>
        <a:bodyPr/>
        <a:lstStyle/>
        <a:p>
          <a:endParaRPr lang="pl-PL"/>
        </a:p>
      </dgm:t>
    </dgm:pt>
    <dgm:pt modelId="{508F163A-7559-4C9E-A343-4D7C9414A4E4}" type="sibTrans" cxnId="{B43F2408-E44D-427B-8D5A-7E0D6EFDE5CF}">
      <dgm:prSet/>
      <dgm:spPr/>
      <dgm:t>
        <a:bodyPr/>
        <a:lstStyle/>
        <a:p>
          <a:endParaRPr lang="pl-PL"/>
        </a:p>
      </dgm:t>
    </dgm:pt>
    <dgm:pt modelId="{44142D21-38D3-4896-A7D3-F8BD9F07B7FE}" type="pres">
      <dgm:prSet presAssocID="{6B337207-6080-4167-A41F-8E3B91EE19C0}" presName="theList" presStyleCnt="0">
        <dgm:presLayoutVars>
          <dgm:dir/>
          <dgm:animLvl val="lvl"/>
          <dgm:resizeHandles val="exact"/>
        </dgm:presLayoutVars>
      </dgm:prSet>
      <dgm:spPr/>
    </dgm:pt>
    <dgm:pt modelId="{166415D7-6EF1-44B0-8C75-BB3AB124522B}" type="pres">
      <dgm:prSet presAssocID="{466AA9C1-F8BC-4D3B-BBAE-1CFE8004DBF8}" presName="compNode" presStyleCnt="0"/>
      <dgm:spPr/>
    </dgm:pt>
    <dgm:pt modelId="{66B1598B-7325-46FA-9F94-17B5AB713815}" type="pres">
      <dgm:prSet presAssocID="{466AA9C1-F8BC-4D3B-BBAE-1CFE8004DBF8}" presName="aNode" presStyleLbl="bgShp" presStyleIdx="0" presStyleCnt="1" custLinFactNeighborX="2112" custLinFactNeighborY="-13975"/>
      <dgm:spPr/>
      <dgm:t>
        <a:bodyPr/>
        <a:lstStyle/>
        <a:p>
          <a:endParaRPr lang="pl-PL"/>
        </a:p>
      </dgm:t>
    </dgm:pt>
    <dgm:pt modelId="{C3DFF5C3-072E-453C-96BA-98FD09AEC5D2}" type="pres">
      <dgm:prSet presAssocID="{466AA9C1-F8BC-4D3B-BBAE-1CFE8004DBF8}" presName="textNode" presStyleLbl="bgShp" presStyleIdx="0" presStyleCnt="1"/>
      <dgm:spPr/>
      <dgm:t>
        <a:bodyPr/>
        <a:lstStyle/>
        <a:p>
          <a:endParaRPr lang="pl-PL"/>
        </a:p>
      </dgm:t>
    </dgm:pt>
    <dgm:pt modelId="{1E4F72FC-B04B-4FA7-A37B-54CAFE91C56A}" type="pres">
      <dgm:prSet presAssocID="{466AA9C1-F8BC-4D3B-BBAE-1CFE8004DBF8}" presName="compChildNode" presStyleCnt="0"/>
      <dgm:spPr/>
    </dgm:pt>
    <dgm:pt modelId="{75713C18-28B1-43B8-B13A-379B5E02FFA1}" type="pres">
      <dgm:prSet presAssocID="{466AA9C1-F8BC-4D3B-BBAE-1CFE8004DBF8}" presName="theInnerList" presStyleCnt="0"/>
      <dgm:spPr/>
    </dgm:pt>
    <dgm:pt modelId="{7486AFDB-6A6A-4887-A788-F27D09A3116F}" type="pres">
      <dgm:prSet presAssocID="{D63F603A-3724-494D-B301-46A84DA2BCAF}" presName="childNode" presStyleLbl="node1" presStyleIdx="0" presStyleCnt="2">
        <dgm:presLayoutVars>
          <dgm:bulletEnabled val="1"/>
        </dgm:presLayoutVars>
      </dgm:prSet>
      <dgm:spPr/>
    </dgm:pt>
    <dgm:pt modelId="{AE33E382-E87E-461D-BDFC-59BEA72E555C}" type="pres">
      <dgm:prSet presAssocID="{D63F603A-3724-494D-B301-46A84DA2BCAF}" presName="aSpace2" presStyleCnt="0"/>
      <dgm:spPr/>
    </dgm:pt>
    <dgm:pt modelId="{8932D250-8EDD-416C-AD3E-5B9F43CEBEA8}" type="pres">
      <dgm:prSet presAssocID="{4BEBE4D2-42DE-49C6-9FA8-DC0C166E820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01EBB86-11A6-4F91-8D14-4A79AE3A4A00}" type="presOf" srcId="{466AA9C1-F8BC-4D3B-BBAE-1CFE8004DBF8}" destId="{C3DFF5C3-072E-453C-96BA-98FD09AEC5D2}" srcOrd="1" destOrd="0" presId="urn:microsoft.com/office/officeart/2005/8/layout/lProcess2"/>
    <dgm:cxn modelId="{30D0E69A-4829-4ECA-834F-6F2F72C47485}" type="presOf" srcId="{466AA9C1-F8BC-4D3B-BBAE-1CFE8004DBF8}" destId="{66B1598B-7325-46FA-9F94-17B5AB713815}" srcOrd="0" destOrd="0" presId="urn:microsoft.com/office/officeart/2005/8/layout/lProcess2"/>
    <dgm:cxn modelId="{437C70DA-AEB7-4EA1-AF33-6B8BF03024A9}" srcId="{466AA9C1-F8BC-4D3B-BBAE-1CFE8004DBF8}" destId="{D63F603A-3724-494D-B301-46A84DA2BCAF}" srcOrd="0" destOrd="0" parTransId="{F2606793-23F1-49EA-A8B9-2E9EE084AC20}" sibTransId="{A0290783-5CB4-4C2D-95A0-9C7E096BF3C7}"/>
    <dgm:cxn modelId="{BFE4E517-CFB4-43B1-A702-955CED662E14}" type="presOf" srcId="{6B337207-6080-4167-A41F-8E3B91EE19C0}" destId="{44142D21-38D3-4896-A7D3-F8BD9F07B7FE}" srcOrd="0" destOrd="0" presId="urn:microsoft.com/office/officeart/2005/8/layout/lProcess2"/>
    <dgm:cxn modelId="{B43F2408-E44D-427B-8D5A-7E0D6EFDE5CF}" srcId="{466AA9C1-F8BC-4D3B-BBAE-1CFE8004DBF8}" destId="{4BEBE4D2-42DE-49C6-9FA8-DC0C166E8205}" srcOrd="1" destOrd="0" parTransId="{B3A6041B-68DA-49E2-AD04-16519FD7E722}" sibTransId="{508F163A-7559-4C9E-A343-4D7C9414A4E4}"/>
    <dgm:cxn modelId="{97A9A3D0-AFC6-488C-99C5-2A0F10CE39DA}" type="presOf" srcId="{D63F603A-3724-494D-B301-46A84DA2BCAF}" destId="{7486AFDB-6A6A-4887-A788-F27D09A3116F}" srcOrd="0" destOrd="0" presId="urn:microsoft.com/office/officeart/2005/8/layout/lProcess2"/>
    <dgm:cxn modelId="{549C31FB-B9EE-406A-A6F3-B37A8553F91E}" srcId="{6B337207-6080-4167-A41F-8E3B91EE19C0}" destId="{466AA9C1-F8BC-4D3B-BBAE-1CFE8004DBF8}" srcOrd="0" destOrd="0" parTransId="{C574B9FD-DCD4-418E-843A-51C99A631F73}" sibTransId="{571A3D64-FA0C-47B6-8175-490F69BA341A}"/>
    <dgm:cxn modelId="{32D856A4-3E00-4B89-BC4E-06575B8B60F4}" type="presOf" srcId="{4BEBE4D2-42DE-49C6-9FA8-DC0C166E8205}" destId="{8932D250-8EDD-416C-AD3E-5B9F43CEBEA8}" srcOrd="0" destOrd="0" presId="urn:microsoft.com/office/officeart/2005/8/layout/lProcess2"/>
    <dgm:cxn modelId="{473A571F-114A-4C5A-93F9-59246F473D3D}" type="presParOf" srcId="{44142D21-38D3-4896-A7D3-F8BD9F07B7FE}" destId="{166415D7-6EF1-44B0-8C75-BB3AB124522B}" srcOrd="0" destOrd="0" presId="urn:microsoft.com/office/officeart/2005/8/layout/lProcess2"/>
    <dgm:cxn modelId="{7D0887EA-F2FE-43FC-8B13-A46954DFE8EC}" type="presParOf" srcId="{166415D7-6EF1-44B0-8C75-BB3AB124522B}" destId="{66B1598B-7325-46FA-9F94-17B5AB713815}" srcOrd="0" destOrd="0" presId="urn:microsoft.com/office/officeart/2005/8/layout/lProcess2"/>
    <dgm:cxn modelId="{A24482B4-024A-41D5-B9CD-FC18E568BFE1}" type="presParOf" srcId="{166415D7-6EF1-44B0-8C75-BB3AB124522B}" destId="{C3DFF5C3-072E-453C-96BA-98FD09AEC5D2}" srcOrd="1" destOrd="0" presId="urn:microsoft.com/office/officeart/2005/8/layout/lProcess2"/>
    <dgm:cxn modelId="{58AE5353-9684-4000-8AE3-9321D07B94B5}" type="presParOf" srcId="{166415D7-6EF1-44B0-8C75-BB3AB124522B}" destId="{1E4F72FC-B04B-4FA7-A37B-54CAFE91C56A}" srcOrd="2" destOrd="0" presId="urn:microsoft.com/office/officeart/2005/8/layout/lProcess2"/>
    <dgm:cxn modelId="{A8F2CC24-A871-48E7-8FA8-3BC3849C7B16}" type="presParOf" srcId="{1E4F72FC-B04B-4FA7-A37B-54CAFE91C56A}" destId="{75713C18-28B1-43B8-B13A-379B5E02FFA1}" srcOrd="0" destOrd="0" presId="urn:microsoft.com/office/officeart/2005/8/layout/lProcess2"/>
    <dgm:cxn modelId="{9C115384-C35E-4D69-B354-D61067E77A3E}" type="presParOf" srcId="{75713C18-28B1-43B8-B13A-379B5E02FFA1}" destId="{7486AFDB-6A6A-4887-A788-F27D09A3116F}" srcOrd="0" destOrd="0" presId="urn:microsoft.com/office/officeart/2005/8/layout/lProcess2"/>
    <dgm:cxn modelId="{01BD9C6C-0518-452D-9ACB-F23A8B8CB4B1}" type="presParOf" srcId="{75713C18-28B1-43B8-B13A-379B5E02FFA1}" destId="{AE33E382-E87E-461D-BDFC-59BEA72E555C}" srcOrd="1" destOrd="0" presId="urn:microsoft.com/office/officeart/2005/8/layout/lProcess2"/>
    <dgm:cxn modelId="{0F798830-DE18-4062-9FD0-77428BC4AFBC}" type="presParOf" srcId="{75713C18-28B1-43B8-B13A-379B5E02FFA1}" destId="{8932D250-8EDD-416C-AD3E-5B9F43CEBEA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63AAC8-3C72-4052-BAFD-00E322A7F27F}" type="doc">
      <dgm:prSet loTypeId="urn:microsoft.com/office/officeart/2005/8/layout/hProcess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5FBC602-666E-47AC-9F44-D564578563B9}">
      <dgm:prSet phldrT="[Tekst]"/>
      <dgm:spPr/>
      <dgm:t>
        <a:bodyPr/>
        <a:lstStyle/>
        <a:p>
          <a:r>
            <a:rPr lang="pl-PL" b="1" smtClean="0">
              <a:solidFill>
                <a:srgbClr val="002060"/>
              </a:solidFill>
            </a:rPr>
            <a:t>Węzeł Rokietnica UE</a:t>
          </a:r>
          <a:endParaRPr lang="pl-PL" b="1" dirty="0">
            <a:solidFill>
              <a:srgbClr val="002060"/>
            </a:solidFill>
          </a:endParaRPr>
        </a:p>
      </dgm:t>
    </dgm:pt>
    <dgm:pt modelId="{C7A33F4F-2445-448D-8DFC-2D4DE07F2E5C}" type="parTrans" cxnId="{D9939482-B6C0-4750-B6E2-6EBB07C99D32}">
      <dgm:prSet/>
      <dgm:spPr/>
      <dgm:t>
        <a:bodyPr/>
        <a:lstStyle/>
        <a:p>
          <a:endParaRPr lang="pl-PL"/>
        </a:p>
      </dgm:t>
    </dgm:pt>
    <dgm:pt modelId="{27B60D59-CD70-44E0-AD2E-A4D36D18C831}" type="sibTrans" cxnId="{D9939482-B6C0-4750-B6E2-6EBB07C99D32}">
      <dgm:prSet/>
      <dgm:spPr/>
      <dgm:t>
        <a:bodyPr/>
        <a:lstStyle/>
        <a:p>
          <a:endParaRPr lang="pl-PL"/>
        </a:p>
      </dgm:t>
    </dgm:pt>
    <dgm:pt modelId="{2AD48508-C367-48C2-B87F-B1219BE388EC}">
      <dgm:prSet phldrT="[Tekst]" custT="1"/>
      <dgm:spPr/>
      <dgm:t>
        <a:bodyPr/>
        <a:lstStyle/>
        <a:p>
          <a:r>
            <a:rPr lang="pl-PL" sz="1300" b="1" dirty="0" smtClean="0"/>
            <a:t>WRPO na lata 2014 – 2020</a:t>
          </a:r>
          <a:endParaRPr lang="pl-PL" sz="1300" b="1" dirty="0"/>
        </a:p>
      </dgm:t>
    </dgm:pt>
    <dgm:pt modelId="{53B0B3DB-3EC0-4806-88FA-1B2C62CEC3C0}" type="parTrans" cxnId="{F322A18A-7964-40E7-A680-D3CB3AE2B2CC}">
      <dgm:prSet/>
      <dgm:spPr/>
      <dgm:t>
        <a:bodyPr/>
        <a:lstStyle/>
        <a:p>
          <a:endParaRPr lang="pl-PL"/>
        </a:p>
      </dgm:t>
    </dgm:pt>
    <dgm:pt modelId="{870C50BE-A2A2-4C73-BAB8-7AC138B14282}" type="sibTrans" cxnId="{F322A18A-7964-40E7-A680-D3CB3AE2B2CC}">
      <dgm:prSet/>
      <dgm:spPr/>
      <dgm:t>
        <a:bodyPr/>
        <a:lstStyle/>
        <a:p>
          <a:endParaRPr lang="pl-PL"/>
        </a:p>
      </dgm:t>
    </dgm:pt>
    <dgm:pt modelId="{F72BD624-19A0-487C-8D0C-711154DCD49C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Węzeł Rokietnica UE</a:t>
          </a:r>
          <a:endParaRPr lang="pl-PL" b="1" dirty="0">
            <a:solidFill>
              <a:srgbClr val="002060"/>
            </a:solidFill>
          </a:endParaRPr>
        </a:p>
      </dgm:t>
    </dgm:pt>
    <dgm:pt modelId="{B472515D-FA6D-4761-AA67-A8FA6E401792}" type="parTrans" cxnId="{3509F7CD-566D-4F27-BB33-BE742047E81E}">
      <dgm:prSet/>
      <dgm:spPr/>
      <dgm:t>
        <a:bodyPr/>
        <a:lstStyle/>
        <a:p>
          <a:endParaRPr lang="pl-PL"/>
        </a:p>
      </dgm:t>
    </dgm:pt>
    <dgm:pt modelId="{3BDCAD6F-6030-4241-8CC5-90EB4BF72412}" type="sibTrans" cxnId="{3509F7CD-566D-4F27-BB33-BE742047E81E}">
      <dgm:prSet/>
      <dgm:spPr/>
      <dgm:t>
        <a:bodyPr/>
        <a:lstStyle/>
        <a:p>
          <a:endParaRPr lang="pl-PL"/>
        </a:p>
      </dgm:t>
    </dgm:pt>
    <dgm:pt modelId="{640DBDBC-0E8D-4E4C-9DB6-45B7516E264E}">
      <dgm:prSet phldrT="[Tekst]" custT="1"/>
      <dgm:spPr/>
      <dgm:t>
        <a:bodyPr/>
        <a:lstStyle/>
        <a:p>
          <a:r>
            <a:rPr lang="pl-PL" sz="1300" b="1" dirty="0" smtClean="0"/>
            <a:t>BENEFICJENT:</a:t>
          </a:r>
          <a:br>
            <a:rPr lang="pl-PL" sz="1300" b="1" dirty="0" smtClean="0"/>
          </a:br>
          <a:r>
            <a:rPr lang="pl-PL" sz="1300" b="1" dirty="0" smtClean="0"/>
            <a:t>Gmina Rokietnica</a:t>
          </a:r>
          <a:endParaRPr lang="pl-PL" sz="1300" b="1" dirty="0"/>
        </a:p>
      </dgm:t>
    </dgm:pt>
    <dgm:pt modelId="{8D666977-4EC1-4D08-850D-48E5C7DA9F42}" type="parTrans" cxnId="{244C6159-31C2-4D22-9A25-E9E5FC537B3E}">
      <dgm:prSet/>
      <dgm:spPr/>
      <dgm:t>
        <a:bodyPr/>
        <a:lstStyle/>
        <a:p>
          <a:endParaRPr lang="pl-PL"/>
        </a:p>
      </dgm:t>
    </dgm:pt>
    <dgm:pt modelId="{DD65EA38-BD0D-49C0-A063-0AAEDEFB22B5}" type="sibTrans" cxnId="{244C6159-31C2-4D22-9A25-E9E5FC537B3E}">
      <dgm:prSet/>
      <dgm:spPr/>
      <dgm:t>
        <a:bodyPr/>
        <a:lstStyle/>
        <a:p>
          <a:endParaRPr lang="pl-PL"/>
        </a:p>
      </dgm:t>
    </dgm:pt>
    <dgm:pt modelId="{5848A8BF-105F-483E-870E-47AC8BDA6DE4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Węzeł Rokietnica UE</a:t>
          </a:r>
          <a:endParaRPr lang="pl-PL" b="1" dirty="0">
            <a:solidFill>
              <a:srgbClr val="002060"/>
            </a:solidFill>
          </a:endParaRPr>
        </a:p>
      </dgm:t>
    </dgm:pt>
    <dgm:pt modelId="{98CD4D65-2206-47D2-98FA-F36D0B3E2EC4}" type="parTrans" cxnId="{966EFA96-124F-4489-8EC1-7DB4DB1648DB}">
      <dgm:prSet/>
      <dgm:spPr/>
      <dgm:t>
        <a:bodyPr/>
        <a:lstStyle/>
        <a:p>
          <a:endParaRPr lang="pl-PL"/>
        </a:p>
      </dgm:t>
    </dgm:pt>
    <dgm:pt modelId="{104E165B-5E0D-4880-94F0-A415474E7EFF}" type="sibTrans" cxnId="{966EFA96-124F-4489-8EC1-7DB4DB1648DB}">
      <dgm:prSet/>
      <dgm:spPr/>
      <dgm:t>
        <a:bodyPr/>
        <a:lstStyle/>
        <a:p>
          <a:endParaRPr lang="pl-PL"/>
        </a:p>
      </dgm:t>
    </dgm:pt>
    <dgm:pt modelId="{6ABDEDC8-3460-4ED7-9B78-1C55E529416A}">
      <dgm:prSet phldrT="[Tekst]" custT="1"/>
      <dgm:spPr/>
      <dgm:t>
        <a:bodyPr/>
        <a:lstStyle/>
        <a:p>
          <a:r>
            <a:rPr lang="pl-PL" sz="1300" dirty="0" smtClean="0"/>
            <a:t>Wartość projektu: 28 827 593,52 zł</a:t>
          </a:r>
          <a:endParaRPr lang="pl-PL" sz="1300" dirty="0"/>
        </a:p>
      </dgm:t>
    </dgm:pt>
    <dgm:pt modelId="{A39B90EE-20D6-4737-BBE2-8C51C37741F9}" type="parTrans" cxnId="{7A519FFA-0C18-4174-80AA-1B6ED05474B0}">
      <dgm:prSet/>
      <dgm:spPr/>
      <dgm:t>
        <a:bodyPr/>
        <a:lstStyle/>
        <a:p>
          <a:endParaRPr lang="pl-PL"/>
        </a:p>
      </dgm:t>
    </dgm:pt>
    <dgm:pt modelId="{FA6F7B0E-F707-4E46-BB8D-7C76B36AFFE4}" type="sibTrans" cxnId="{7A519FFA-0C18-4174-80AA-1B6ED05474B0}">
      <dgm:prSet/>
      <dgm:spPr/>
      <dgm:t>
        <a:bodyPr/>
        <a:lstStyle/>
        <a:p>
          <a:endParaRPr lang="pl-PL"/>
        </a:p>
      </dgm:t>
    </dgm:pt>
    <dgm:pt modelId="{446B1E6B-902C-482E-B539-84838DD2DFD0}">
      <dgm:prSet custT="1"/>
      <dgm:spPr/>
      <dgm:t>
        <a:bodyPr/>
        <a:lstStyle/>
        <a:p>
          <a:r>
            <a:rPr lang="pl-PL" sz="1300" b="1" dirty="0" smtClean="0"/>
            <a:t>Oś. Priorytetowa 3:„ENERGIA”</a:t>
          </a:r>
          <a:endParaRPr lang="pl-PL" sz="1300" b="1" dirty="0"/>
        </a:p>
      </dgm:t>
    </dgm:pt>
    <dgm:pt modelId="{DF048405-DA24-4885-A6F3-4CD37E2F7D47}" type="parTrans" cxnId="{A08724D4-4D85-451D-9F29-AEF477A72DDF}">
      <dgm:prSet/>
      <dgm:spPr/>
      <dgm:t>
        <a:bodyPr/>
        <a:lstStyle/>
        <a:p>
          <a:endParaRPr lang="pl-PL"/>
        </a:p>
      </dgm:t>
    </dgm:pt>
    <dgm:pt modelId="{43A81971-68E6-40AA-9616-B77E3FFE6A44}" type="sibTrans" cxnId="{A08724D4-4D85-451D-9F29-AEF477A72DDF}">
      <dgm:prSet/>
      <dgm:spPr/>
      <dgm:t>
        <a:bodyPr/>
        <a:lstStyle/>
        <a:p>
          <a:endParaRPr lang="pl-PL"/>
        </a:p>
      </dgm:t>
    </dgm:pt>
    <dgm:pt modelId="{76CF5C2C-982D-4A48-80E6-D67E4E0DB68E}">
      <dgm:prSet custT="1"/>
      <dgm:spPr/>
      <dgm:t>
        <a:bodyPr/>
        <a:lstStyle/>
        <a:p>
          <a:r>
            <a:rPr lang="pl-PL" sz="1300" dirty="0" smtClean="0"/>
            <a:t>Działanie 3.3 „Wspieranie strategii niskoemisyjnych w tym mobilność miejska”</a:t>
          </a:r>
          <a:endParaRPr lang="pl-PL" sz="1300" dirty="0"/>
        </a:p>
      </dgm:t>
    </dgm:pt>
    <dgm:pt modelId="{174C153E-05ED-44C9-8996-688C09CECA3A}" type="parTrans" cxnId="{EE1DC084-1CCD-45F4-962B-71245AC92764}">
      <dgm:prSet/>
      <dgm:spPr/>
      <dgm:t>
        <a:bodyPr/>
        <a:lstStyle/>
        <a:p>
          <a:endParaRPr lang="pl-PL"/>
        </a:p>
      </dgm:t>
    </dgm:pt>
    <dgm:pt modelId="{D18B119C-6DE2-4FD5-A727-2937BF0D26FB}" type="sibTrans" cxnId="{EE1DC084-1CCD-45F4-962B-71245AC92764}">
      <dgm:prSet/>
      <dgm:spPr/>
      <dgm:t>
        <a:bodyPr/>
        <a:lstStyle/>
        <a:p>
          <a:endParaRPr lang="pl-PL"/>
        </a:p>
      </dgm:t>
    </dgm:pt>
    <dgm:pt modelId="{6E91A2B4-5B3E-4FAC-857C-90B2629F307B}">
      <dgm:prSet custT="1"/>
      <dgm:spPr/>
      <dgm:t>
        <a:bodyPr/>
        <a:lstStyle/>
        <a:p>
          <a:r>
            <a:rPr lang="pl-PL" sz="1300" b="1" dirty="0" smtClean="0"/>
            <a:t>Poddziałanie 3.3.3</a:t>
          </a:r>
          <a:endParaRPr lang="pl-PL" sz="1300" b="1" dirty="0"/>
        </a:p>
      </dgm:t>
    </dgm:pt>
    <dgm:pt modelId="{D75D73F0-675F-4CF9-9C4D-E1D5A928BC44}" type="parTrans" cxnId="{1E6A1CD3-AFC3-40E7-B558-58C05F7B7DC9}">
      <dgm:prSet/>
      <dgm:spPr/>
      <dgm:t>
        <a:bodyPr/>
        <a:lstStyle/>
        <a:p>
          <a:endParaRPr lang="pl-PL"/>
        </a:p>
      </dgm:t>
    </dgm:pt>
    <dgm:pt modelId="{87C7F30D-6E6F-4545-AB0F-8DB48546CB0F}" type="sibTrans" cxnId="{1E6A1CD3-AFC3-40E7-B558-58C05F7B7DC9}">
      <dgm:prSet/>
      <dgm:spPr/>
      <dgm:t>
        <a:bodyPr/>
        <a:lstStyle/>
        <a:p>
          <a:endParaRPr lang="pl-PL"/>
        </a:p>
      </dgm:t>
    </dgm:pt>
    <dgm:pt modelId="{8581E997-4A19-4EA9-812D-17DC2368F22F}">
      <dgm:prSet custT="1"/>
      <dgm:spPr/>
      <dgm:t>
        <a:bodyPr/>
        <a:lstStyle/>
        <a:p>
          <a:r>
            <a:rPr lang="pl-PL" sz="1300" dirty="0" smtClean="0"/>
            <a:t>„Wspieranie strategii niskoemisyjnych w tym mobilność miejska w ramach ZIT dla MOF Poznania”</a:t>
          </a:r>
          <a:endParaRPr lang="pl-PL" sz="1300" dirty="0"/>
        </a:p>
      </dgm:t>
    </dgm:pt>
    <dgm:pt modelId="{58A9A382-D5AB-4E96-86D9-B1D11F35945D}" type="parTrans" cxnId="{1DD04D04-CAC8-451F-B211-EFE7ACAC04C3}">
      <dgm:prSet/>
      <dgm:spPr/>
      <dgm:t>
        <a:bodyPr/>
        <a:lstStyle/>
        <a:p>
          <a:endParaRPr lang="pl-PL"/>
        </a:p>
      </dgm:t>
    </dgm:pt>
    <dgm:pt modelId="{91AFC6A3-7808-4025-A148-DB85D190F110}" type="sibTrans" cxnId="{1DD04D04-CAC8-451F-B211-EFE7ACAC04C3}">
      <dgm:prSet/>
      <dgm:spPr/>
      <dgm:t>
        <a:bodyPr/>
        <a:lstStyle/>
        <a:p>
          <a:endParaRPr lang="pl-PL"/>
        </a:p>
      </dgm:t>
    </dgm:pt>
    <dgm:pt modelId="{CF14E8CF-2807-44A4-9BCC-92A949EA9A62}">
      <dgm:prSet custT="1"/>
      <dgm:spPr/>
      <dgm:t>
        <a:bodyPr/>
        <a:lstStyle/>
        <a:p>
          <a:r>
            <a:rPr lang="pl-PL" sz="1300" b="1" dirty="0" smtClean="0"/>
            <a:t>Typ projektu I „Inwestycje funkcjonalnie powiązane z tworzeniem systemu zintegrowanych węzłów przesiadkowych (ZWP).”</a:t>
          </a:r>
          <a:endParaRPr lang="pl-PL" sz="1300" b="1" dirty="0"/>
        </a:p>
      </dgm:t>
    </dgm:pt>
    <dgm:pt modelId="{B54C272C-FA9D-4B68-B9AF-A6494AE3B150}" type="parTrans" cxnId="{E8DAB7DB-CEC4-430D-AEDE-2DCFE6236AC6}">
      <dgm:prSet/>
      <dgm:spPr/>
      <dgm:t>
        <a:bodyPr/>
        <a:lstStyle/>
        <a:p>
          <a:endParaRPr lang="pl-PL"/>
        </a:p>
      </dgm:t>
    </dgm:pt>
    <dgm:pt modelId="{E292DC16-823C-4D73-8DA2-0B03842B8941}" type="sibTrans" cxnId="{E8DAB7DB-CEC4-430D-AEDE-2DCFE6236AC6}">
      <dgm:prSet/>
      <dgm:spPr/>
      <dgm:t>
        <a:bodyPr/>
        <a:lstStyle/>
        <a:p>
          <a:endParaRPr lang="pl-PL"/>
        </a:p>
      </dgm:t>
    </dgm:pt>
    <dgm:pt modelId="{DC0D4420-E2FE-49D2-BDF9-C564C2B9F0F0}">
      <dgm:prSet custT="1"/>
      <dgm:spPr/>
      <dgm:t>
        <a:bodyPr/>
        <a:lstStyle/>
        <a:p>
          <a:r>
            <a:rPr lang="pl-PL" sz="1300" b="1" dirty="0" smtClean="0"/>
            <a:t>Uczestnicy projektu: </a:t>
          </a:r>
          <a:endParaRPr lang="pl-PL" sz="1300" b="1" dirty="0"/>
        </a:p>
      </dgm:t>
    </dgm:pt>
    <dgm:pt modelId="{5A3554B5-91C4-4B1E-83A1-9B1A47455D10}" type="parTrans" cxnId="{81E828A8-4FED-47BB-A68A-879A7BB18AB4}">
      <dgm:prSet/>
      <dgm:spPr/>
      <dgm:t>
        <a:bodyPr/>
        <a:lstStyle/>
        <a:p>
          <a:endParaRPr lang="pl-PL"/>
        </a:p>
      </dgm:t>
    </dgm:pt>
    <dgm:pt modelId="{F0B021C3-EE00-4606-9FEE-1A5F4FD60ECA}" type="sibTrans" cxnId="{81E828A8-4FED-47BB-A68A-879A7BB18AB4}">
      <dgm:prSet/>
      <dgm:spPr/>
      <dgm:t>
        <a:bodyPr/>
        <a:lstStyle/>
        <a:p>
          <a:endParaRPr lang="pl-PL"/>
        </a:p>
      </dgm:t>
    </dgm:pt>
    <dgm:pt modelId="{6FCA0937-98A3-430F-9F19-C3F767E7B295}">
      <dgm:prSet custT="1"/>
      <dgm:spPr/>
      <dgm:t>
        <a:bodyPr/>
        <a:lstStyle/>
        <a:p>
          <a:r>
            <a:rPr lang="pl-PL" sz="1300" dirty="0" smtClean="0"/>
            <a:t>- Powiat Poznański</a:t>
          </a:r>
          <a:endParaRPr lang="pl-PL" sz="1300" dirty="0"/>
        </a:p>
      </dgm:t>
    </dgm:pt>
    <dgm:pt modelId="{D0EFECCB-B540-4D74-923E-4165E9615E4A}" type="parTrans" cxnId="{B15FC728-EBB1-47CB-9C3C-8E029C4D6FAC}">
      <dgm:prSet/>
      <dgm:spPr/>
      <dgm:t>
        <a:bodyPr/>
        <a:lstStyle/>
        <a:p>
          <a:endParaRPr lang="pl-PL"/>
        </a:p>
      </dgm:t>
    </dgm:pt>
    <dgm:pt modelId="{35477380-4D9F-4242-9370-2B9E2F0FEEED}" type="sibTrans" cxnId="{B15FC728-EBB1-47CB-9C3C-8E029C4D6FAC}">
      <dgm:prSet/>
      <dgm:spPr/>
      <dgm:t>
        <a:bodyPr/>
        <a:lstStyle/>
        <a:p>
          <a:endParaRPr lang="pl-PL"/>
        </a:p>
      </dgm:t>
    </dgm:pt>
    <dgm:pt modelId="{7F803F22-7EFE-44D4-9E76-ABE7321DCABC}">
      <dgm:prSet custT="1"/>
      <dgm:spPr/>
      <dgm:t>
        <a:bodyPr/>
        <a:lstStyle/>
        <a:p>
          <a:r>
            <a:rPr lang="pl-PL" sz="1300" dirty="0" smtClean="0"/>
            <a:t>- ROKBUS Sp. z o.o. </a:t>
          </a:r>
          <a:endParaRPr lang="pl-PL" sz="1300" dirty="0"/>
        </a:p>
      </dgm:t>
    </dgm:pt>
    <dgm:pt modelId="{3D4A86C9-B37B-42F6-A504-3B258D6F77C7}" type="parTrans" cxnId="{D1301837-44BD-4D9C-904E-193085999CB7}">
      <dgm:prSet/>
      <dgm:spPr/>
      <dgm:t>
        <a:bodyPr/>
        <a:lstStyle/>
        <a:p>
          <a:endParaRPr lang="pl-PL"/>
        </a:p>
      </dgm:t>
    </dgm:pt>
    <dgm:pt modelId="{507CBD4F-425B-42B3-BC3B-76E45012858C}" type="sibTrans" cxnId="{D1301837-44BD-4D9C-904E-193085999CB7}">
      <dgm:prSet/>
      <dgm:spPr/>
      <dgm:t>
        <a:bodyPr/>
        <a:lstStyle/>
        <a:p>
          <a:endParaRPr lang="pl-PL"/>
        </a:p>
      </dgm:t>
    </dgm:pt>
    <dgm:pt modelId="{A9C5216D-419C-4740-AEB3-59177C06F4A5}">
      <dgm:prSet custT="1"/>
      <dgm:spPr/>
      <dgm:t>
        <a:bodyPr/>
        <a:lstStyle/>
        <a:p>
          <a:r>
            <a:rPr lang="pl-PL" sz="1300" b="1" dirty="0" smtClean="0"/>
            <a:t>WARTOŚĆ PROJEKTU: 28 827 593,52 zł</a:t>
          </a:r>
        </a:p>
        <a:p>
          <a:r>
            <a:rPr lang="pl-PL" sz="1300" dirty="0" smtClean="0"/>
            <a:t>- </a:t>
          </a:r>
          <a:r>
            <a:rPr lang="pl-PL" sz="1300" b="1" dirty="0" smtClean="0">
              <a:solidFill>
                <a:srgbClr val="002060"/>
              </a:solidFill>
            </a:rPr>
            <a:t>w tym Gmina Rokietnica</a:t>
          </a:r>
          <a:endParaRPr lang="pl-PL" sz="1300" b="1" dirty="0">
            <a:solidFill>
              <a:srgbClr val="002060"/>
            </a:solidFill>
          </a:endParaRPr>
        </a:p>
      </dgm:t>
    </dgm:pt>
    <dgm:pt modelId="{CD12A0B0-139E-43FF-8DDA-99501B38FBCE}" type="parTrans" cxnId="{E970BEAA-83FC-4DF3-8585-838936901F37}">
      <dgm:prSet/>
      <dgm:spPr/>
      <dgm:t>
        <a:bodyPr/>
        <a:lstStyle/>
        <a:p>
          <a:endParaRPr lang="pl-PL"/>
        </a:p>
      </dgm:t>
    </dgm:pt>
    <dgm:pt modelId="{EBD74225-828B-403B-B7F6-DAC14ACEFB75}" type="sibTrans" cxnId="{E970BEAA-83FC-4DF3-8585-838936901F37}">
      <dgm:prSet/>
      <dgm:spPr/>
      <dgm:t>
        <a:bodyPr/>
        <a:lstStyle/>
        <a:p>
          <a:endParaRPr lang="pl-PL"/>
        </a:p>
      </dgm:t>
    </dgm:pt>
    <dgm:pt modelId="{B8C648D6-29E3-4B6D-921E-F241C1934DA4}">
      <dgm:prSet custT="1"/>
      <dgm:spPr/>
      <dgm:t>
        <a:bodyPr/>
        <a:lstStyle/>
        <a:p>
          <a:r>
            <a:rPr lang="pl-PL" sz="1300" b="1" dirty="0" smtClean="0">
              <a:solidFill>
                <a:srgbClr val="002060"/>
              </a:solidFill>
            </a:rPr>
            <a:t>13 370 533,00 zł</a:t>
          </a:r>
        </a:p>
        <a:p>
          <a:r>
            <a:rPr lang="pl-PL" sz="1300" b="1" dirty="0" smtClean="0"/>
            <a:t>PODPISANIE UMOWY:</a:t>
          </a:r>
        </a:p>
        <a:p>
          <a:r>
            <a:rPr lang="pl-PL" sz="1300" b="1" dirty="0" smtClean="0"/>
            <a:t>29 GRUDNIA 2017</a:t>
          </a:r>
          <a:endParaRPr lang="pl-PL" sz="1300" b="1" dirty="0"/>
        </a:p>
      </dgm:t>
    </dgm:pt>
    <dgm:pt modelId="{C575EFDD-9CEB-42BE-A387-F391502F1B04}" type="parTrans" cxnId="{256AB4F7-BFB8-4075-AEB9-79D944FF37A0}">
      <dgm:prSet/>
      <dgm:spPr/>
      <dgm:t>
        <a:bodyPr/>
        <a:lstStyle/>
        <a:p>
          <a:endParaRPr lang="pl-PL"/>
        </a:p>
      </dgm:t>
    </dgm:pt>
    <dgm:pt modelId="{488634AB-F5F5-404C-B8B3-521832CF3BD3}" type="sibTrans" cxnId="{256AB4F7-BFB8-4075-AEB9-79D944FF37A0}">
      <dgm:prSet/>
      <dgm:spPr/>
      <dgm:t>
        <a:bodyPr/>
        <a:lstStyle/>
        <a:p>
          <a:endParaRPr lang="pl-PL"/>
        </a:p>
      </dgm:t>
    </dgm:pt>
    <dgm:pt modelId="{2733C15C-E26C-4E52-B14D-F90B77F7BFEC}">
      <dgm:prSet phldrT="[Tekst]" custT="1"/>
      <dgm:spPr/>
      <dgm:t>
        <a:bodyPr/>
        <a:lstStyle/>
        <a:p>
          <a:r>
            <a:rPr lang="pl-PL" sz="1300" dirty="0" smtClean="0"/>
            <a:t>85% poziom dofinansowania</a:t>
          </a:r>
          <a:endParaRPr lang="pl-PL" sz="1300" dirty="0"/>
        </a:p>
      </dgm:t>
    </dgm:pt>
    <dgm:pt modelId="{B72984AE-A540-481D-979C-73B6971BD364}" type="parTrans" cxnId="{5EC55D07-2511-4576-A672-FC1FDF615496}">
      <dgm:prSet/>
      <dgm:spPr/>
      <dgm:t>
        <a:bodyPr/>
        <a:lstStyle/>
        <a:p>
          <a:endParaRPr lang="pl-PL"/>
        </a:p>
      </dgm:t>
    </dgm:pt>
    <dgm:pt modelId="{9DA65A4B-7785-4F34-9E42-5F18A23778C4}" type="sibTrans" cxnId="{5EC55D07-2511-4576-A672-FC1FDF615496}">
      <dgm:prSet/>
      <dgm:spPr/>
      <dgm:t>
        <a:bodyPr/>
        <a:lstStyle/>
        <a:p>
          <a:endParaRPr lang="pl-PL"/>
        </a:p>
      </dgm:t>
    </dgm:pt>
    <dgm:pt modelId="{37197980-8B2A-4E54-B9AB-905BFABACEAC}">
      <dgm:prSet phldrT="[Tekst]" custT="1"/>
      <dgm:spPr/>
      <dgm:t>
        <a:bodyPr/>
        <a:lstStyle/>
        <a:p>
          <a:r>
            <a:rPr lang="pl-PL" sz="1300" dirty="0" smtClean="0"/>
            <a:t>Wartość dofinansowania:22 400 313,35 zł w tym Gmina Rokietnica </a:t>
          </a:r>
          <a:r>
            <a:rPr lang="pl-PL" sz="1300" b="1" dirty="0" smtClean="0"/>
            <a:t>10 871 011,74 zł</a:t>
          </a:r>
        </a:p>
        <a:p>
          <a:r>
            <a:rPr lang="pl-PL" sz="1300" b="1" dirty="0" smtClean="0"/>
            <a:t>Okres realizacji: </a:t>
          </a:r>
          <a:br>
            <a:rPr lang="pl-PL" sz="1300" b="1" dirty="0" smtClean="0"/>
          </a:br>
          <a:endParaRPr lang="pl-PL" sz="1300" b="1" dirty="0" smtClean="0"/>
        </a:p>
        <a:p>
          <a:r>
            <a:rPr lang="pl-PL" sz="1300" dirty="0" smtClean="0"/>
            <a:t>03.03.2017</a:t>
          </a:r>
          <a:endParaRPr lang="pl-PL" sz="1300" dirty="0"/>
        </a:p>
      </dgm:t>
    </dgm:pt>
    <dgm:pt modelId="{0ED2AE41-140D-40D0-8F58-B478BC295F49}" type="parTrans" cxnId="{BF77D4F2-F11A-4603-B554-3B253E3CDBC2}">
      <dgm:prSet/>
      <dgm:spPr/>
      <dgm:t>
        <a:bodyPr/>
        <a:lstStyle/>
        <a:p>
          <a:endParaRPr lang="pl-PL"/>
        </a:p>
      </dgm:t>
    </dgm:pt>
    <dgm:pt modelId="{FBB04C28-4369-454A-881E-C7796109F62F}" type="sibTrans" cxnId="{BF77D4F2-F11A-4603-B554-3B253E3CDBC2}">
      <dgm:prSet/>
      <dgm:spPr/>
      <dgm:t>
        <a:bodyPr/>
        <a:lstStyle/>
        <a:p>
          <a:endParaRPr lang="pl-PL"/>
        </a:p>
      </dgm:t>
    </dgm:pt>
    <dgm:pt modelId="{4B041C04-648B-4F74-A89D-F45E8CA0C251}">
      <dgm:prSet phldrT="[Tekst]"/>
      <dgm:spPr/>
      <dgm:t>
        <a:bodyPr/>
        <a:lstStyle/>
        <a:p>
          <a:endParaRPr lang="pl-PL" sz="1100" dirty="0"/>
        </a:p>
      </dgm:t>
    </dgm:pt>
    <dgm:pt modelId="{FD11D5B7-04B0-4599-94FB-43F51A1D0AE3}" type="parTrans" cxnId="{730271E3-7BE9-455F-BC70-529F97FD6CF7}">
      <dgm:prSet/>
      <dgm:spPr/>
      <dgm:t>
        <a:bodyPr/>
        <a:lstStyle/>
        <a:p>
          <a:endParaRPr lang="pl-PL"/>
        </a:p>
      </dgm:t>
    </dgm:pt>
    <dgm:pt modelId="{21DDF8DA-C050-4D42-BE59-075C6696553F}" type="sibTrans" cxnId="{730271E3-7BE9-455F-BC70-529F97FD6CF7}">
      <dgm:prSet/>
      <dgm:spPr/>
      <dgm:t>
        <a:bodyPr/>
        <a:lstStyle/>
        <a:p>
          <a:endParaRPr lang="pl-PL"/>
        </a:p>
      </dgm:t>
    </dgm:pt>
    <dgm:pt modelId="{C51D1A33-A233-492F-935A-32F3C05FEFA8}">
      <dgm:prSet custT="1"/>
      <dgm:spPr/>
      <dgm:t>
        <a:bodyPr/>
        <a:lstStyle/>
        <a:p>
          <a:r>
            <a:rPr lang="pl-PL" sz="1300" dirty="0" smtClean="0"/>
            <a:t>30.09.2020</a:t>
          </a:r>
          <a:endParaRPr lang="pl-PL" sz="1300" dirty="0"/>
        </a:p>
      </dgm:t>
    </dgm:pt>
    <dgm:pt modelId="{8CB0B34B-1EAA-452D-9C7A-5B1D704ADE2C}" type="parTrans" cxnId="{3B14E9BD-007A-4445-B799-5FE063A26F4D}">
      <dgm:prSet/>
      <dgm:spPr/>
      <dgm:t>
        <a:bodyPr/>
        <a:lstStyle/>
        <a:p>
          <a:endParaRPr lang="pl-PL"/>
        </a:p>
      </dgm:t>
    </dgm:pt>
    <dgm:pt modelId="{D18F15A0-7A87-4E2D-8E41-D6BB78C54090}" type="sibTrans" cxnId="{3B14E9BD-007A-4445-B799-5FE063A26F4D}">
      <dgm:prSet/>
      <dgm:spPr/>
      <dgm:t>
        <a:bodyPr/>
        <a:lstStyle/>
        <a:p>
          <a:endParaRPr lang="pl-PL"/>
        </a:p>
      </dgm:t>
    </dgm:pt>
    <dgm:pt modelId="{B194051A-79BC-4A18-8EA4-15E3DB36BC6F}" type="pres">
      <dgm:prSet presAssocID="{A663AAC8-3C72-4052-BAFD-00E322A7F27F}" presName="Name0" presStyleCnt="0">
        <dgm:presLayoutVars>
          <dgm:dir/>
          <dgm:animLvl val="lvl"/>
          <dgm:resizeHandles val="exact"/>
        </dgm:presLayoutVars>
      </dgm:prSet>
      <dgm:spPr/>
    </dgm:pt>
    <dgm:pt modelId="{548D865C-7A90-478E-89D0-E954C576EBDA}" type="pres">
      <dgm:prSet presAssocID="{C5FBC602-666E-47AC-9F44-D564578563B9}" presName="compositeNode" presStyleCnt="0">
        <dgm:presLayoutVars>
          <dgm:bulletEnabled val="1"/>
        </dgm:presLayoutVars>
      </dgm:prSet>
      <dgm:spPr/>
    </dgm:pt>
    <dgm:pt modelId="{E3BA1488-4655-4E48-BE6E-7A73C9F27078}" type="pres">
      <dgm:prSet presAssocID="{C5FBC602-666E-47AC-9F44-D564578563B9}" presName="bgRect" presStyleLbl="node1" presStyleIdx="0" presStyleCnt="3"/>
      <dgm:spPr/>
      <dgm:t>
        <a:bodyPr/>
        <a:lstStyle/>
        <a:p>
          <a:endParaRPr lang="pl-PL"/>
        </a:p>
      </dgm:t>
    </dgm:pt>
    <dgm:pt modelId="{DA776306-6E76-4F10-82F5-D7E922E00863}" type="pres">
      <dgm:prSet presAssocID="{C5FBC602-666E-47AC-9F44-D564578563B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C26DF1-D62D-4C2E-97E7-4B3F49EE6557}" type="pres">
      <dgm:prSet presAssocID="{C5FBC602-666E-47AC-9F44-D564578563B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1D45C5-2DDB-4D22-9296-4BEB5FB9F4D6}" type="pres">
      <dgm:prSet presAssocID="{27B60D59-CD70-44E0-AD2E-A4D36D18C831}" presName="hSp" presStyleCnt="0"/>
      <dgm:spPr/>
    </dgm:pt>
    <dgm:pt modelId="{1B39C89D-8B87-4B60-B473-FA2701610471}" type="pres">
      <dgm:prSet presAssocID="{27B60D59-CD70-44E0-AD2E-A4D36D18C831}" presName="vProcSp" presStyleCnt="0"/>
      <dgm:spPr/>
    </dgm:pt>
    <dgm:pt modelId="{AB3817F8-BCA7-4073-92AD-61C912180D03}" type="pres">
      <dgm:prSet presAssocID="{27B60D59-CD70-44E0-AD2E-A4D36D18C831}" presName="vSp1" presStyleCnt="0"/>
      <dgm:spPr/>
    </dgm:pt>
    <dgm:pt modelId="{5A692C20-4EE4-475D-B695-9D21979EF8DA}" type="pres">
      <dgm:prSet presAssocID="{27B60D59-CD70-44E0-AD2E-A4D36D18C831}" presName="simulatedConn" presStyleLbl="solidFgAcc1" presStyleIdx="0" presStyleCnt="2"/>
      <dgm:spPr/>
    </dgm:pt>
    <dgm:pt modelId="{C0734153-C0AB-4B86-8E8A-CEA0FB049121}" type="pres">
      <dgm:prSet presAssocID="{27B60D59-CD70-44E0-AD2E-A4D36D18C831}" presName="vSp2" presStyleCnt="0"/>
      <dgm:spPr/>
    </dgm:pt>
    <dgm:pt modelId="{241BDF23-840F-4C2E-9860-513A381F9215}" type="pres">
      <dgm:prSet presAssocID="{27B60D59-CD70-44E0-AD2E-A4D36D18C831}" presName="sibTrans" presStyleCnt="0"/>
      <dgm:spPr/>
    </dgm:pt>
    <dgm:pt modelId="{CC27B813-EB87-4752-B65D-70DDAB9918C4}" type="pres">
      <dgm:prSet presAssocID="{F72BD624-19A0-487C-8D0C-711154DCD49C}" presName="compositeNode" presStyleCnt="0">
        <dgm:presLayoutVars>
          <dgm:bulletEnabled val="1"/>
        </dgm:presLayoutVars>
      </dgm:prSet>
      <dgm:spPr/>
    </dgm:pt>
    <dgm:pt modelId="{1C127DC4-3BEE-4E8F-B6EE-7C0EE4215511}" type="pres">
      <dgm:prSet presAssocID="{F72BD624-19A0-487C-8D0C-711154DCD49C}" presName="bgRect" presStyleLbl="node1" presStyleIdx="1" presStyleCnt="3"/>
      <dgm:spPr/>
      <dgm:t>
        <a:bodyPr/>
        <a:lstStyle/>
        <a:p>
          <a:endParaRPr lang="pl-PL"/>
        </a:p>
      </dgm:t>
    </dgm:pt>
    <dgm:pt modelId="{82414C0F-C602-4113-8FF9-C1F5B36BE868}" type="pres">
      <dgm:prSet presAssocID="{F72BD624-19A0-487C-8D0C-711154DCD4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BDA5C3-E1C6-42AC-A2E3-640A4DD9D551}" type="pres">
      <dgm:prSet presAssocID="{F72BD624-19A0-487C-8D0C-711154DCD4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93BF09-6223-47ED-AD62-43FC2D8EB562}" type="pres">
      <dgm:prSet presAssocID="{3BDCAD6F-6030-4241-8CC5-90EB4BF72412}" presName="hSp" presStyleCnt="0"/>
      <dgm:spPr/>
    </dgm:pt>
    <dgm:pt modelId="{FBFDB32B-E7D7-45C1-B5A2-874E94C98586}" type="pres">
      <dgm:prSet presAssocID="{3BDCAD6F-6030-4241-8CC5-90EB4BF72412}" presName="vProcSp" presStyleCnt="0"/>
      <dgm:spPr/>
    </dgm:pt>
    <dgm:pt modelId="{61886066-C88E-4448-99EB-14E8B280EC1A}" type="pres">
      <dgm:prSet presAssocID="{3BDCAD6F-6030-4241-8CC5-90EB4BF72412}" presName="vSp1" presStyleCnt="0"/>
      <dgm:spPr/>
    </dgm:pt>
    <dgm:pt modelId="{7868F4BD-7D8C-4A62-A603-FD44881A3BE0}" type="pres">
      <dgm:prSet presAssocID="{3BDCAD6F-6030-4241-8CC5-90EB4BF72412}" presName="simulatedConn" presStyleLbl="solidFgAcc1" presStyleIdx="1" presStyleCnt="2"/>
      <dgm:spPr/>
    </dgm:pt>
    <dgm:pt modelId="{5C685FEE-892F-4819-9903-9136F89973DA}" type="pres">
      <dgm:prSet presAssocID="{3BDCAD6F-6030-4241-8CC5-90EB4BF72412}" presName="vSp2" presStyleCnt="0"/>
      <dgm:spPr/>
    </dgm:pt>
    <dgm:pt modelId="{4230A06B-6FBE-4532-AE88-AB18067CB0E7}" type="pres">
      <dgm:prSet presAssocID="{3BDCAD6F-6030-4241-8CC5-90EB4BF72412}" presName="sibTrans" presStyleCnt="0"/>
      <dgm:spPr/>
    </dgm:pt>
    <dgm:pt modelId="{A54DA64D-B461-4D69-9D36-A4E55C1E6AE5}" type="pres">
      <dgm:prSet presAssocID="{5848A8BF-105F-483E-870E-47AC8BDA6DE4}" presName="compositeNode" presStyleCnt="0">
        <dgm:presLayoutVars>
          <dgm:bulletEnabled val="1"/>
        </dgm:presLayoutVars>
      </dgm:prSet>
      <dgm:spPr/>
    </dgm:pt>
    <dgm:pt modelId="{FFF7BB56-5E12-4361-8BDE-E4220883102A}" type="pres">
      <dgm:prSet presAssocID="{5848A8BF-105F-483E-870E-47AC8BDA6DE4}" presName="bgRect" presStyleLbl="node1" presStyleIdx="2" presStyleCnt="3" custScaleX="78224"/>
      <dgm:spPr/>
      <dgm:t>
        <a:bodyPr/>
        <a:lstStyle/>
        <a:p>
          <a:endParaRPr lang="pl-PL"/>
        </a:p>
      </dgm:t>
    </dgm:pt>
    <dgm:pt modelId="{9A203E0C-9CC2-4453-8EE2-19B4D16591F7}" type="pres">
      <dgm:prSet presAssocID="{5848A8BF-105F-483E-870E-47AC8BDA6DE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E8ADD6-9F73-4F50-A06D-5450FDED137C}" type="pres">
      <dgm:prSet presAssocID="{5848A8BF-105F-483E-870E-47AC8BDA6DE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22A18A-7964-40E7-A680-D3CB3AE2B2CC}" srcId="{C5FBC602-666E-47AC-9F44-D564578563B9}" destId="{2AD48508-C367-48C2-B87F-B1219BE388EC}" srcOrd="0" destOrd="0" parTransId="{53B0B3DB-3EC0-4806-88FA-1B2C62CEC3C0}" sibTransId="{870C50BE-A2A2-4C73-BAB8-7AC138B14282}"/>
    <dgm:cxn modelId="{BF77D4F2-F11A-4603-B554-3B253E3CDBC2}" srcId="{5848A8BF-105F-483E-870E-47AC8BDA6DE4}" destId="{37197980-8B2A-4E54-B9AB-905BFABACEAC}" srcOrd="2" destOrd="0" parTransId="{0ED2AE41-140D-40D0-8F58-B478BC295F49}" sibTransId="{FBB04C28-4369-454A-881E-C7796109F62F}"/>
    <dgm:cxn modelId="{966EFA96-124F-4489-8EC1-7DB4DB1648DB}" srcId="{A663AAC8-3C72-4052-BAFD-00E322A7F27F}" destId="{5848A8BF-105F-483E-870E-47AC8BDA6DE4}" srcOrd="2" destOrd="0" parTransId="{98CD4D65-2206-47D2-98FA-F36D0B3E2EC4}" sibTransId="{104E165B-5E0D-4880-94F0-A415474E7EFF}"/>
    <dgm:cxn modelId="{789B599A-530F-435F-A77E-A675E373D352}" type="presOf" srcId="{2733C15C-E26C-4E52-B14D-F90B77F7BFEC}" destId="{2EE8ADD6-9F73-4F50-A06D-5450FDED137C}" srcOrd="0" destOrd="1" presId="urn:microsoft.com/office/officeart/2005/8/layout/hProcess7"/>
    <dgm:cxn modelId="{E8DAB7DB-CEC4-430D-AEDE-2DCFE6236AC6}" srcId="{C5FBC602-666E-47AC-9F44-D564578563B9}" destId="{CF14E8CF-2807-44A4-9BCC-92A949EA9A62}" srcOrd="5" destOrd="0" parTransId="{B54C272C-FA9D-4B68-B9AF-A6494AE3B150}" sibTransId="{E292DC16-823C-4D73-8DA2-0B03842B8941}"/>
    <dgm:cxn modelId="{EA0F44E6-507F-4208-BE69-9457B9795C91}" type="presOf" srcId="{5848A8BF-105F-483E-870E-47AC8BDA6DE4}" destId="{9A203E0C-9CC2-4453-8EE2-19B4D16591F7}" srcOrd="1" destOrd="0" presId="urn:microsoft.com/office/officeart/2005/8/layout/hProcess7"/>
    <dgm:cxn modelId="{3509F7CD-566D-4F27-BB33-BE742047E81E}" srcId="{A663AAC8-3C72-4052-BAFD-00E322A7F27F}" destId="{F72BD624-19A0-487C-8D0C-711154DCD49C}" srcOrd="1" destOrd="0" parTransId="{B472515D-FA6D-4761-AA67-A8FA6E401792}" sibTransId="{3BDCAD6F-6030-4241-8CC5-90EB4BF72412}"/>
    <dgm:cxn modelId="{BEEF3070-C2BC-46AE-949D-7D016E1563A2}" type="presOf" srcId="{446B1E6B-902C-482E-B539-84838DD2DFD0}" destId="{2BC26DF1-D62D-4C2E-97E7-4B3F49EE6557}" srcOrd="0" destOrd="1" presId="urn:microsoft.com/office/officeart/2005/8/layout/hProcess7"/>
    <dgm:cxn modelId="{75ADE8D5-EEBB-4AD0-9F15-73E95714F37A}" type="presOf" srcId="{DC0D4420-E2FE-49D2-BDF9-C564C2B9F0F0}" destId="{DEBDA5C3-E1C6-42AC-A2E3-640A4DD9D551}" srcOrd="0" destOrd="1" presId="urn:microsoft.com/office/officeart/2005/8/layout/hProcess7"/>
    <dgm:cxn modelId="{A8E735BB-0625-48C0-9553-E83BCF2FBB9C}" type="presOf" srcId="{A9C5216D-419C-4740-AEB3-59177C06F4A5}" destId="{DEBDA5C3-E1C6-42AC-A2E3-640A4DD9D551}" srcOrd="0" destOrd="4" presId="urn:microsoft.com/office/officeart/2005/8/layout/hProcess7"/>
    <dgm:cxn modelId="{1BD9EAF9-76F4-45FC-B1FA-74919861DE32}" type="presOf" srcId="{C51D1A33-A233-492F-935A-32F3C05FEFA8}" destId="{2EE8ADD6-9F73-4F50-A06D-5450FDED137C}" srcOrd="0" destOrd="3" presId="urn:microsoft.com/office/officeart/2005/8/layout/hProcess7"/>
    <dgm:cxn modelId="{A68BCA9F-6072-4DF4-AE2E-340F5128327B}" type="presOf" srcId="{4B041C04-648B-4F74-A89D-F45E8CA0C251}" destId="{2EE8ADD6-9F73-4F50-A06D-5450FDED137C}" srcOrd="0" destOrd="4" presId="urn:microsoft.com/office/officeart/2005/8/layout/hProcess7"/>
    <dgm:cxn modelId="{40ECF972-4AC7-43CE-B1D2-8342EBB69110}" type="presOf" srcId="{C5FBC602-666E-47AC-9F44-D564578563B9}" destId="{DA776306-6E76-4F10-82F5-D7E922E00863}" srcOrd="1" destOrd="0" presId="urn:microsoft.com/office/officeart/2005/8/layout/hProcess7"/>
    <dgm:cxn modelId="{B26616C0-2CDF-447B-A0DD-3D0FB2DEE132}" type="presOf" srcId="{7F803F22-7EFE-44D4-9E76-ABE7321DCABC}" destId="{DEBDA5C3-E1C6-42AC-A2E3-640A4DD9D551}" srcOrd="0" destOrd="3" presId="urn:microsoft.com/office/officeart/2005/8/layout/hProcess7"/>
    <dgm:cxn modelId="{85092BF8-4CBB-4C9E-B144-2F6CD1DCE66A}" type="presOf" srcId="{6E91A2B4-5B3E-4FAC-857C-90B2629F307B}" destId="{2BC26DF1-D62D-4C2E-97E7-4B3F49EE6557}" srcOrd="0" destOrd="3" presId="urn:microsoft.com/office/officeart/2005/8/layout/hProcess7"/>
    <dgm:cxn modelId="{91F39319-5CD5-4B38-8092-8CF27CCB8962}" type="presOf" srcId="{2AD48508-C367-48C2-B87F-B1219BE388EC}" destId="{2BC26DF1-D62D-4C2E-97E7-4B3F49EE6557}" srcOrd="0" destOrd="0" presId="urn:microsoft.com/office/officeart/2005/8/layout/hProcess7"/>
    <dgm:cxn modelId="{1E6A1CD3-AFC3-40E7-B558-58C05F7B7DC9}" srcId="{C5FBC602-666E-47AC-9F44-D564578563B9}" destId="{6E91A2B4-5B3E-4FAC-857C-90B2629F307B}" srcOrd="3" destOrd="0" parTransId="{D75D73F0-675F-4CF9-9C4D-E1D5A928BC44}" sibTransId="{87C7F30D-6E6F-4545-AB0F-8DB48546CB0F}"/>
    <dgm:cxn modelId="{81E828A8-4FED-47BB-A68A-879A7BB18AB4}" srcId="{F72BD624-19A0-487C-8D0C-711154DCD49C}" destId="{DC0D4420-E2FE-49D2-BDF9-C564C2B9F0F0}" srcOrd="1" destOrd="0" parTransId="{5A3554B5-91C4-4B1E-83A1-9B1A47455D10}" sibTransId="{F0B021C3-EE00-4606-9FEE-1A5F4FD60ECA}"/>
    <dgm:cxn modelId="{256AB4F7-BFB8-4075-AEB9-79D944FF37A0}" srcId="{F72BD624-19A0-487C-8D0C-711154DCD49C}" destId="{B8C648D6-29E3-4B6D-921E-F241C1934DA4}" srcOrd="5" destOrd="0" parTransId="{C575EFDD-9CEB-42BE-A387-F391502F1B04}" sibTransId="{488634AB-F5F5-404C-B8B3-521832CF3BD3}"/>
    <dgm:cxn modelId="{D1301837-44BD-4D9C-904E-193085999CB7}" srcId="{F72BD624-19A0-487C-8D0C-711154DCD49C}" destId="{7F803F22-7EFE-44D4-9E76-ABE7321DCABC}" srcOrd="3" destOrd="0" parTransId="{3D4A86C9-B37B-42F6-A504-3B258D6F77C7}" sibTransId="{507CBD4F-425B-42B3-BC3B-76E45012858C}"/>
    <dgm:cxn modelId="{3B14E9BD-007A-4445-B799-5FE063A26F4D}" srcId="{5848A8BF-105F-483E-870E-47AC8BDA6DE4}" destId="{C51D1A33-A233-492F-935A-32F3C05FEFA8}" srcOrd="3" destOrd="0" parTransId="{8CB0B34B-1EAA-452D-9C7A-5B1D704ADE2C}" sibTransId="{D18F15A0-7A87-4E2D-8E41-D6BB78C54090}"/>
    <dgm:cxn modelId="{47CB1D97-9BD5-4FF3-A0EA-73D83893514C}" type="presOf" srcId="{B8C648D6-29E3-4B6D-921E-F241C1934DA4}" destId="{DEBDA5C3-E1C6-42AC-A2E3-640A4DD9D551}" srcOrd="0" destOrd="5" presId="urn:microsoft.com/office/officeart/2005/8/layout/hProcess7"/>
    <dgm:cxn modelId="{47B29FF6-B166-40C8-8284-0451C6BD1BB6}" type="presOf" srcId="{CF14E8CF-2807-44A4-9BCC-92A949EA9A62}" destId="{2BC26DF1-D62D-4C2E-97E7-4B3F49EE6557}" srcOrd="0" destOrd="5" presId="urn:microsoft.com/office/officeart/2005/8/layout/hProcess7"/>
    <dgm:cxn modelId="{E970BEAA-83FC-4DF3-8585-838936901F37}" srcId="{F72BD624-19A0-487C-8D0C-711154DCD49C}" destId="{A9C5216D-419C-4740-AEB3-59177C06F4A5}" srcOrd="4" destOrd="0" parTransId="{CD12A0B0-139E-43FF-8DDA-99501B38FBCE}" sibTransId="{EBD74225-828B-403B-B7F6-DAC14ACEFB75}"/>
    <dgm:cxn modelId="{6C40EEFB-E32E-409C-893C-FDE7F64BA106}" type="presOf" srcId="{8581E997-4A19-4EA9-812D-17DC2368F22F}" destId="{2BC26DF1-D62D-4C2E-97E7-4B3F49EE6557}" srcOrd="0" destOrd="4" presId="urn:microsoft.com/office/officeart/2005/8/layout/hProcess7"/>
    <dgm:cxn modelId="{CB44C2C7-CF83-4DB9-A155-6460363E764F}" type="presOf" srcId="{5848A8BF-105F-483E-870E-47AC8BDA6DE4}" destId="{FFF7BB56-5E12-4361-8BDE-E4220883102A}" srcOrd="0" destOrd="0" presId="urn:microsoft.com/office/officeart/2005/8/layout/hProcess7"/>
    <dgm:cxn modelId="{A08724D4-4D85-451D-9F29-AEF477A72DDF}" srcId="{C5FBC602-666E-47AC-9F44-D564578563B9}" destId="{446B1E6B-902C-482E-B539-84838DD2DFD0}" srcOrd="1" destOrd="0" parTransId="{DF048405-DA24-4885-A6F3-4CD37E2F7D47}" sibTransId="{43A81971-68E6-40AA-9616-B77E3FFE6A44}"/>
    <dgm:cxn modelId="{B15FC728-EBB1-47CB-9C3C-8E029C4D6FAC}" srcId="{F72BD624-19A0-487C-8D0C-711154DCD49C}" destId="{6FCA0937-98A3-430F-9F19-C3F767E7B295}" srcOrd="2" destOrd="0" parTransId="{D0EFECCB-B540-4D74-923E-4165E9615E4A}" sibTransId="{35477380-4D9F-4242-9370-2B9E2F0FEEED}"/>
    <dgm:cxn modelId="{1DD04D04-CAC8-451F-B211-EFE7ACAC04C3}" srcId="{C5FBC602-666E-47AC-9F44-D564578563B9}" destId="{8581E997-4A19-4EA9-812D-17DC2368F22F}" srcOrd="4" destOrd="0" parTransId="{58A9A382-D5AB-4E96-86D9-B1D11F35945D}" sibTransId="{91AFC6A3-7808-4025-A148-DB85D190F110}"/>
    <dgm:cxn modelId="{5EC55D07-2511-4576-A672-FC1FDF615496}" srcId="{5848A8BF-105F-483E-870E-47AC8BDA6DE4}" destId="{2733C15C-E26C-4E52-B14D-F90B77F7BFEC}" srcOrd="1" destOrd="0" parTransId="{B72984AE-A540-481D-979C-73B6971BD364}" sibTransId="{9DA65A4B-7785-4F34-9E42-5F18A23778C4}"/>
    <dgm:cxn modelId="{D9939482-B6C0-4750-B6E2-6EBB07C99D32}" srcId="{A663AAC8-3C72-4052-BAFD-00E322A7F27F}" destId="{C5FBC602-666E-47AC-9F44-D564578563B9}" srcOrd="0" destOrd="0" parTransId="{C7A33F4F-2445-448D-8DFC-2D4DE07F2E5C}" sibTransId="{27B60D59-CD70-44E0-AD2E-A4D36D18C831}"/>
    <dgm:cxn modelId="{2E82BAE0-A78A-4EBC-85BA-2C1C270BE49A}" type="presOf" srcId="{6FCA0937-98A3-430F-9F19-C3F767E7B295}" destId="{DEBDA5C3-E1C6-42AC-A2E3-640A4DD9D551}" srcOrd="0" destOrd="2" presId="urn:microsoft.com/office/officeart/2005/8/layout/hProcess7"/>
    <dgm:cxn modelId="{7A519FFA-0C18-4174-80AA-1B6ED05474B0}" srcId="{5848A8BF-105F-483E-870E-47AC8BDA6DE4}" destId="{6ABDEDC8-3460-4ED7-9B78-1C55E529416A}" srcOrd="0" destOrd="0" parTransId="{A39B90EE-20D6-4737-BBE2-8C51C37741F9}" sibTransId="{FA6F7B0E-F707-4E46-BB8D-7C76B36AFFE4}"/>
    <dgm:cxn modelId="{21AEF9A5-6D06-4833-9F4D-EC955B82CA8D}" type="presOf" srcId="{640DBDBC-0E8D-4E4C-9DB6-45B7516E264E}" destId="{DEBDA5C3-E1C6-42AC-A2E3-640A4DD9D551}" srcOrd="0" destOrd="0" presId="urn:microsoft.com/office/officeart/2005/8/layout/hProcess7"/>
    <dgm:cxn modelId="{23FF161B-954F-4724-BFAA-987AB3477DFA}" type="presOf" srcId="{76CF5C2C-982D-4A48-80E6-D67E4E0DB68E}" destId="{2BC26DF1-D62D-4C2E-97E7-4B3F49EE6557}" srcOrd="0" destOrd="2" presId="urn:microsoft.com/office/officeart/2005/8/layout/hProcess7"/>
    <dgm:cxn modelId="{6939FFAF-4597-4FD4-A649-E200B30A6349}" type="presOf" srcId="{A663AAC8-3C72-4052-BAFD-00E322A7F27F}" destId="{B194051A-79BC-4A18-8EA4-15E3DB36BC6F}" srcOrd="0" destOrd="0" presId="urn:microsoft.com/office/officeart/2005/8/layout/hProcess7"/>
    <dgm:cxn modelId="{0632B97C-0810-4B5A-BF8D-06B13B6A7A3F}" type="presOf" srcId="{F72BD624-19A0-487C-8D0C-711154DCD49C}" destId="{82414C0F-C602-4113-8FF9-C1F5B36BE868}" srcOrd="1" destOrd="0" presId="urn:microsoft.com/office/officeart/2005/8/layout/hProcess7"/>
    <dgm:cxn modelId="{9125F951-5BFD-4ABD-AFB7-80577E6940EF}" type="presOf" srcId="{37197980-8B2A-4E54-B9AB-905BFABACEAC}" destId="{2EE8ADD6-9F73-4F50-A06D-5450FDED137C}" srcOrd="0" destOrd="2" presId="urn:microsoft.com/office/officeart/2005/8/layout/hProcess7"/>
    <dgm:cxn modelId="{730271E3-7BE9-455F-BC70-529F97FD6CF7}" srcId="{5848A8BF-105F-483E-870E-47AC8BDA6DE4}" destId="{4B041C04-648B-4F74-A89D-F45E8CA0C251}" srcOrd="4" destOrd="0" parTransId="{FD11D5B7-04B0-4599-94FB-43F51A1D0AE3}" sibTransId="{21DDF8DA-C050-4D42-BE59-075C6696553F}"/>
    <dgm:cxn modelId="{7B806E2F-D74D-4FFC-A58E-0EE1444BD118}" type="presOf" srcId="{C5FBC602-666E-47AC-9F44-D564578563B9}" destId="{E3BA1488-4655-4E48-BE6E-7A73C9F27078}" srcOrd="0" destOrd="0" presId="urn:microsoft.com/office/officeart/2005/8/layout/hProcess7"/>
    <dgm:cxn modelId="{244C6159-31C2-4D22-9A25-E9E5FC537B3E}" srcId="{F72BD624-19A0-487C-8D0C-711154DCD49C}" destId="{640DBDBC-0E8D-4E4C-9DB6-45B7516E264E}" srcOrd="0" destOrd="0" parTransId="{8D666977-4EC1-4D08-850D-48E5C7DA9F42}" sibTransId="{DD65EA38-BD0D-49C0-A063-0AAEDEFB22B5}"/>
    <dgm:cxn modelId="{F2B4B396-1FD8-4BBC-93C0-EA830B58C63B}" type="presOf" srcId="{6ABDEDC8-3460-4ED7-9B78-1C55E529416A}" destId="{2EE8ADD6-9F73-4F50-A06D-5450FDED137C}" srcOrd="0" destOrd="0" presId="urn:microsoft.com/office/officeart/2005/8/layout/hProcess7"/>
    <dgm:cxn modelId="{EE1DC084-1CCD-45F4-962B-71245AC92764}" srcId="{C5FBC602-666E-47AC-9F44-D564578563B9}" destId="{76CF5C2C-982D-4A48-80E6-D67E4E0DB68E}" srcOrd="2" destOrd="0" parTransId="{174C153E-05ED-44C9-8996-688C09CECA3A}" sibTransId="{D18B119C-6DE2-4FD5-A727-2937BF0D26FB}"/>
    <dgm:cxn modelId="{582B4286-50E0-4A89-8DE4-35AE0005EE1A}" type="presOf" srcId="{F72BD624-19A0-487C-8D0C-711154DCD49C}" destId="{1C127DC4-3BEE-4E8F-B6EE-7C0EE4215511}" srcOrd="0" destOrd="0" presId="urn:microsoft.com/office/officeart/2005/8/layout/hProcess7"/>
    <dgm:cxn modelId="{9D1E40AD-38BE-49D4-8E39-A2ADBEE30439}" type="presParOf" srcId="{B194051A-79BC-4A18-8EA4-15E3DB36BC6F}" destId="{548D865C-7A90-478E-89D0-E954C576EBDA}" srcOrd="0" destOrd="0" presId="urn:microsoft.com/office/officeart/2005/8/layout/hProcess7"/>
    <dgm:cxn modelId="{E7C4007B-6197-41AF-8875-BC3E0B51B187}" type="presParOf" srcId="{548D865C-7A90-478E-89D0-E954C576EBDA}" destId="{E3BA1488-4655-4E48-BE6E-7A73C9F27078}" srcOrd="0" destOrd="0" presId="urn:microsoft.com/office/officeart/2005/8/layout/hProcess7"/>
    <dgm:cxn modelId="{CD07F110-EC84-4C69-8FB1-17619D6829E4}" type="presParOf" srcId="{548D865C-7A90-478E-89D0-E954C576EBDA}" destId="{DA776306-6E76-4F10-82F5-D7E922E00863}" srcOrd="1" destOrd="0" presId="urn:microsoft.com/office/officeart/2005/8/layout/hProcess7"/>
    <dgm:cxn modelId="{8C27056A-A793-48FC-9882-FFC26EBAD592}" type="presParOf" srcId="{548D865C-7A90-478E-89D0-E954C576EBDA}" destId="{2BC26DF1-D62D-4C2E-97E7-4B3F49EE6557}" srcOrd="2" destOrd="0" presId="urn:microsoft.com/office/officeart/2005/8/layout/hProcess7"/>
    <dgm:cxn modelId="{8EF711F8-402D-40A5-A6B7-73BBB7597916}" type="presParOf" srcId="{B194051A-79BC-4A18-8EA4-15E3DB36BC6F}" destId="{051D45C5-2DDB-4D22-9296-4BEB5FB9F4D6}" srcOrd="1" destOrd="0" presId="urn:microsoft.com/office/officeart/2005/8/layout/hProcess7"/>
    <dgm:cxn modelId="{7DCE6E67-DC9E-4549-BFB3-60B711C2F558}" type="presParOf" srcId="{B194051A-79BC-4A18-8EA4-15E3DB36BC6F}" destId="{1B39C89D-8B87-4B60-B473-FA2701610471}" srcOrd="2" destOrd="0" presId="urn:microsoft.com/office/officeart/2005/8/layout/hProcess7"/>
    <dgm:cxn modelId="{65F01173-35B7-498B-9478-D6CDB85D5800}" type="presParOf" srcId="{1B39C89D-8B87-4B60-B473-FA2701610471}" destId="{AB3817F8-BCA7-4073-92AD-61C912180D03}" srcOrd="0" destOrd="0" presId="urn:microsoft.com/office/officeart/2005/8/layout/hProcess7"/>
    <dgm:cxn modelId="{CBDDA175-92DA-4B96-9801-83A09B2D5FAD}" type="presParOf" srcId="{1B39C89D-8B87-4B60-B473-FA2701610471}" destId="{5A692C20-4EE4-475D-B695-9D21979EF8DA}" srcOrd="1" destOrd="0" presId="urn:microsoft.com/office/officeart/2005/8/layout/hProcess7"/>
    <dgm:cxn modelId="{D493D2F8-E832-411E-A1C3-341740005F04}" type="presParOf" srcId="{1B39C89D-8B87-4B60-B473-FA2701610471}" destId="{C0734153-C0AB-4B86-8E8A-CEA0FB049121}" srcOrd="2" destOrd="0" presId="urn:microsoft.com/office/officeart/2005/8/layout/hProcess7"/>
    <dgm:cxn modelId="{E3B90EBA-76C6-4A90-A361-F6C30D0DF8D3}" type="presParOf" srcId="{B194051A-79BC-4A18-8EA4-15E3DB36BC6F}" destId="{241BDF23-840F-4C2E-9860-513A381F9215}" srcOrd="3" destOrd="0" presId="urn:microsoft.com/office/officeart/2005/8/layout/hProcess7"/>
    <dgm:cxn modelId="{D29A3065-FCA2-4F54-A2FF-AD962C832297}" type="presParOf" srcId="{B194051A-79BC-4A18-8EA4-15E3DB36BC6F}" destId="{CC27B813-EB87-4752-B65D-70DDAB9918C4}" srcOrd="4" destOrd="0" presId="urn:microsoft.com/office/officeart/2005/8/layout/hProcess7"/>
    <dgm:cxn modelId="{ED38D559-2514-4C47-B831-CEEC77729A16}" type="presParOf" srcId="{CC27B813-EB87-4752-B65D-70DDAB9918C4}" destId="{1C127DC4-3BEE-4E8F-B6EE-7C0EE4215511}" srcOrd="0" destOrd="0" presId="urn:microsoft.com/office/officeart/2005/8/layout/hProcess7"/>
    <dgm:cxn modelId="{BE6CE02F-8623-4E5B-9A02-25616029109C}" type="presParOf" srcId="{CC27B813-EB87-4752-B65D-70DDAB9918C4}" destId="{82414C0F-C602-4113-8FF9-C1F5B36BE868}" srcOrd="1" destOrd="0" presId="urn:microsoft.com/office/officeart/2005/8/layout/hProcess7"/>
    <dgm:cxn modelId="{12E8BB53-7C29-4361-A38A-326CC4A345E3}" type="presParOf" srcId="{CC27B813-EB87-4752-B65D-70DDAB9918C4}" destId="{DEBDA5C3-E1C6-42AC-A2E3-640A4DD9D551}" srcOrd="2" destOrd="0" presId="urn:microsoft.com/office/officeart/2005/8/layout/hProcess7"/>
    <dgm:cxn modelId="{03161880-07C9-4328-A714-BAA073446756}" type="presParOf" srcId="{B194051A-79BC-4A18-8EA4-15E3DB36BC6F}" destId="{7893BF09-6223-47ED-AD62-43FC2D8EB562}" srcOrd="5" destOrd="0" presId="urn:microsoft.com/office/officeart/2005/8/layout/hProcess7"/>
    <dgm:cxn modelId="{11FEAF90-4835-4678-9D69-F619828C0FD7}" type="presParOf" srcId="{B194051A-79BC-4A18-8EA4-15E3DB36BC6F}" destId="{FBFDB32B-E7D7-45C1-B5A2-874E94C98586}" srcOrd="6" destOrd="0" presId="urn:microsoft.com/office/officeart/2005/8/layout/hProcess7"/>
    <dgm:cxn modelId="{FEF961F1-0C12-4F5C-8D2B-BA7B792FF661}" type="presParOf" srcId="{FBFDB32B-E7D7-45C1-B5A2-874E94C98586}" destId="{61886066-C88E-4448-99EB-14E8B280EC1A}" srcOrd="0" destOrd="0" presId="urn:microsoft.com/office/officeart/2005/8/layout/hProcess7"/>
    <dgm:cxn modelId="{1BA1789C-A880-4580-8446-13E682BA133F}" type="presParOf" srcId="{FBFDB32B-E7D7-45C1-B5A2-874E94C98586}" destId="{7868F4BD-7D8C-4A62-A603-FD44881A3BE0}" srcOrd="1" destOrd="0" presId="urn:microsoft.com/office/officeart/2005/8/layout/hProcess7"/>
    <dgm:cxn modelId="{B989C366-E6D6-4F98-8977-0D2630754AE3}" type="presParOf" srcId="{FBFDB32B-E7D7-45C1-B5A2-874E94C98586}" destId="{5C685FEE-892F-4819-9903-9136F89973DA}" srcOrd="2" destOrd="0" presId="urn:microsoft.com/office/officeart/2005/8/layout/hProcess7"/>
    <dgm:cxn modelId="{08054DB1-24CC-4951-8365-99F059FBEA01}" type="presParOf" srcId="{B194051A-79BC-4A18-8EA4-15E3DB36BC6F}" destId="{4230A06B-6FBE-4532-AE88-AB18067CB0E7}" srcOrd="7" destOrd="0" presId="urn:microsoft.com/office/officeart/2005/8/layout/hProcess7"/>
    <dgm:cxn modelId="{B15A6696-4A24-4D46-BF27-EE6341D0A9DF}" type="presParOf" srcId="{B194051A-79BC-4A18-8EA4-15E3DB36BC6F}" destId="{A54DA64D-B461-4D69-9D36-A4E55C1E6AE5}" srcOrd="8" destOrd="0" presId="urn:microsoft.com/office/officeart/2005/8/layout/hProcess7"/>
    <dgm:cxn modelId="{4EF8D3B2-0B6C-4294-956C-9C37EDECE220}" type="presParOf" srcId="{A54DA64D-B461-4D69-9D36-A4E55C1E6AE5}" destId="{FFF7BB56-5E12-4361-8BDE-E4220883102A}" srcOrd="0" destOrd="0" presId="urn:microsoft.com/office/officeart/2005/8/layout/hProcess7"/>
    <dgm:cxn modelId="{A87213D8-9EC1-4928-B3F5-D7826CFBF8F2}" type="presParOf" srcId="{A54DA64D-B461-4D69-9D36-A4E55C1E6AE5}" destId="{9A203E0C-9CC2-4453-8EE2-19B4D16591F7}" srcOrd="1" destOrd="0" presId="urn:microsoft.com/office/officeart/2005/8/layout/hProcess7"/>
    <dgm:cxn modelId="{0ED34B31-DA0E-4B69-8024-73E726E1F043}" type="presParOf" srcId="{A54DA64D-B461-4D69-9D36-A4E55C1E6AE5}" destId="{2EE8ADD6-9F73-4F50-A06D-5450FDED137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FCF53-1AA2-4E2D-BCB9-C1E9D7C04EB5}" type="doc">
      <dgm:prSet loTypeId="urn:microsoft.com/office/officeart/2005/8/layout/venn2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87937375-0421-490B-AFD6-B91740B591A8}">
      <dgm:prSet phldrT="[Tekst]"/>
      <dgm:spPr/>
      <dgm:t>
        <a:bodyPr/>
        <a:lstStyle/>
        <a:p>
          <a:endParaRPr lang="pl-PL" dirty="0" smtClean="0"/>
        </a:p>
        <a:p>
          <a:endParaRPr lang="pl-PL" dirty="0" smtClean="0"/>
        </a:p>
        <a:p>
          <a:endParaRPr lang="pl-PL" dirty="0" smtClean="0"/>
        </a:p>
        <a:p>
          <a:endParaRPr lang="pl-PL" dirty="0" smtClean="0"/>
        </a:p>
        <a:p>
          <a:endParaRPr lang="pl-PL" dirty="0"/>
        </a:p>
      </dgm:t>
    </dgm:pt>
    <dgm:pt modelId="{DDBBF448-6681-4143-B789-63B62E9E463E}" type="parTrans" cxnId="{2458626C-3CFD-45DF-B902-30B31E38CE5A}">
      <dgm:prSet/>
      <dgm:spPr/>
      <dgm:t>
        <a:bodyPr/>
        <a:lstStyle/>
        <a:p>
          <a:endParaRPr lang="pl-PL"/>
        </a:p>
      </dgm:t>
    </dgm:pt>
    <dgm:pt modelId="{95D4F9F2-64FD-493C-A62A-C14F2E86AF16}" type="sibTrans" cxnId="{2458626C-3CFD-45DF-B902-30B31E38CE5A}">
      <dgm:prSet/>
      <dgm:spPr/>
      <dgm:t>
        <a:bodyPr/>
        <a:lstStyle/>
        <a:p>
          <a:endParaRPr lang="pl-PL"/>
        </a:p>
      </dgm:t>
    </dgm:pt>
    <dgm:pt modelId="{C0ED7427-9ADC-4C20-81FD-69A6F2A92C51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endParaRPr lang="pl-PL" sz="1200" dirty="0" smtClean="0"/>
        </a:p>
        <a:p>
          <a:r>
            <a:rPr lang="pl-PL" sz="1200" dirty="0" smtClean="0"/>
            <a:t> </a:t>
          </a:r>
          <a:r>
            <a:rPr lang="pl-PL" sz="1400" b="1" dirty="0" smtClean="0"/>
            <a:t>2/3 mieszkańców zamieszkuje 5 miejscowości: ROKIETNICA, KIEKRZ, MROWINO, KRZYSZKOWO, CEREKWICA</a:t>
          </a:r>
          <a:endParaRPr lang="pl-PL" sz="1400" b="1" dirty="0"/>
        </a:p>
      </dgm:t>
    </dgm:pt>
    <dgm:pt modelId="{1D3E783E-8F26-4405-B558-C5FAE4981DE9}" type="parTrans" cxnId="{6FBB8B6A-B901-40D3-B8F2-28128575ECA1}">
      <dgm:prSet/>
      <dgm:spPr/>
      <dgm:t>
        <a:bodyPr/>
        <a:lstStyle/>
        <a:p>
          <a:endParaRPr lang="pl-PL"/>
        </a:p>
      </dgm:t>
    </dgm:pt>
    <dgm:pt modelId="{31449B36-BC0E-4F4D-A59F-4DA5CE16C853}" type="sibTrans" cxnId="{6FBB8B6A-B901-40D3-B8F2-28128575ECA1}">
      <dgm:prSet/>
      <dgm:spPr/>
      <dgm:t>
        <a:bodyPr/>
        <a:lstStyle/>
        <a:p>
          <a:endParaRPr lang="pl-PL"/>
        </a:p>
      </dgm:t>
    </dgm:pt>
    <dgm:pt modelId="{96634AB4-8894-40D8-AE2C-0A508574E55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400" b="1" dirty="0" smtClean="0"/>
            <a:t>1/3 mieszkańców zamieszkuje miejscowość ROKIETNICA</a:t>
          </a:r>
          <a:endParaRPr lang="pl-PL" sz="1400" b="1" dirty="0"/>
        </a:p>
      </dgm:t>
    </dgm:pt>
    <dgm:pt modelId="{67F41FE1-D743-494C-B986-48B637EE0012}" type="parTrans" cxnId="{A55278DD-DC47-419E-A347-C4A2B216D12F}">
      <dgm:prSet/>
      <dgm:spPr/>
      <dgm:t>
        <a:bodyPr/>
        <a:lstStyle/>
        <a:p>
          <a:endParaRPr lang="pl-PL"/>
        </a:p>
      </dgm:t>
    </dgm:pt>
    <dgm:pt modelId="{CD3A0F19-FFB4-44DC-82E9-7FAE02190311}" type="sibTrans" cxnId="{A55278DD-DC47-419E-A347-C4A2B216D12F}">
      <dgm:prSet/>
      <dgm:spPr/>
      <dgm:t>
        <a:bodyPr/>
        <a:lstStyle/>
        <a:p>
          <a:endParaRPr lang="pl-PL"/>
        </a:p>
      </dgm:t>
    </dgm:pt>
    <dgm:pt modelId="{BB8BD0FE-ED83-492E-B7BB-0737881965BB}">
      <dgm:prSet phldrT="[Tekst]"/>
      <dgm:spPr>
        <a:solidFill>
          <a:srgbClr val="FFC000"/>
        </a:solidFill>
      </dgm:spPr>
      <dgm:t>
        <a:bodyPr/>
        <a:lstStyle/>
        <a:p>
          <a:endParaRPr lang="pl-PL" sz="1000" dirty="0"/>
        </a:p>
      </dgm:t>
    </dgm:pt>
    <dgm:pt modelId="{8EAFE910-E348-4D82-9648-4EC4F1457832}" type="parTrans" cxnId="{05C90CEA-9C12-463B-9AE7-CB48D0F6C305}">
      <dgm:prSet/>
      <dgm:spPr/>
      <dgm:t>
        <a:bodyPr/>
        <a:lstStyle/>
        <a:p>
          <a:endParaRPr lang="pl-PL"/>
        </a:p>
      </dgm:t>
    </dgm:pt>
    <dgm:pt modelId="{715B4A9F-5023-40F6-B638-1E3BC2E0CADE}" type="sibTrans" cxnId="{05C90CEA-9C12-463B-9AE7-CB48D0F6C305}">
      <dgm:prSet/>
      <dgm:spPr/>
      <dgm:t>
        <a:bodyPr/>
        <a:lstStyle/>
        <a:p>
          <a:endParaRPr lang="pl-PL"/>
        </a:p>
      </dgm:t>
    </dgm:pt>
    <dgm:pt modelId="{BDDE9EE7-1D5D-469A-83BC-1575E15FF72E}" type="pres">
      <dgm:prSet presAssocID="{633FCF53-1AA2-4E2D-BCB9-C1E9D7C04EB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7C6D65-5D4E-4E27-8EB1-69100F04984A}" type="pres">
      <dgm:prSet presAssocID="{633FCF53-1AA2-4E2D-BCB9-C1E9D7C04EB5}" presName="comp1" presStyleCnt="0"/>
      <dgm:spPr/>
    </dgm:pt>
    <dgm:pt modelId="{831177E0-E5D9-4DC6-9197-7CE7FF3C8D74}" type="pres">
      <dgm:prSet presAssocID="{633FCF53-1AA2-4E2D-BCB9-C1E9D7C04EB5}" presName="circle1" presStyleLbl="node1" presStyleIdx="0" presStyleCnt="3" custLinFactNeighborX="-10128" custLinFactNeighborY="742"/>
      <dgm:spPr/>
      <dgm:t>
        <a:bodyPr/>
        <a:lstStyle/>
        <a:p>
          <a:endParaRPr lang="pl-PL"/>
        </a:p>
      </dgm:t>
    </dgm:pt>
    <dgm:pt modelId="{E2D0F798-9FB0-4F77-AF63-5E0B78CCE06C}" type="pres">
      <dgm:prSet presAssocID="{633FCF53-1AA2-4E2D-BCB9-C1E9D7C04EB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6C6F4F-BB42-4B4E-9502-0688140BF4C6}" type="pres">
      <dgm:prSet presAssocID="{633FCF53-1AA2-4E2D-BCB9-C1E9D7C04EB5}" presName="comp2" presStyleCnt="0"/>
      <dgm:spPr/>
    </dgm:pt>
    <dgm:pt modelId="{5D76A8CF-479D-4FF1-936D-79C9A57C697A}" type="pres">
      <dgm:prSet presAssocID="{633FCF53-1AA2-4E2D-BCB9-C1E9D7C04EB5}" presName="circle2" presStyleLbl="node1" presStyleIdx="1" presStyleCnt="3" custScaleX="103649" custScaleY="99074" custLinFactNeighborX="26462" custLinFactNeighborY="-21511"/>
      <dgm:spPr/>
      <dgm:t>
        <a:bodyPr/>
        <a:lstStyle/>
        <a:p>
          <a:endParaRPr lang="pl-PL"/>
        </a:p>
      </dgm:t>
    </dgm:pt>
    <dgm:pt modelId="{18301159-CFC9-4AD9-8A6C-F6FD6A24203D}" type="pres">
      <dgm:prSet presAssocID="{633FCF53-1AA2-4E2D-BCB9-C1E9D7C04EB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9CDC19-CA63-47DC-B596-F58584706CD2}" type="pres">
      <dgm:prSet presAssocID="{633FCF53-1AA2-4E2D-BCB9-C1E9D7C04EB5}" presName="comp3" presStyleCnt="0"/>
      <dgm:spPr/>
    </dgm:pt>
    <dgm:pt modelId="{4C0B7D08-6AE2-4561-BEE1-FAAE4BD07315}" type="pres">
      <dgm:prSet presAssocID="{633FCF53-1AA2-4E2D-BCB9-C1E9D7C04EB5}" presName="circle3" presStyleLbl="node1" presStyleIdx="2" presStyleCnt="3" custScaleX="109135" custScaleY="105938" custLinFactNeighborX="-49020" custLinFactNeighborY="-18877"/>
      <dgm:spPr/>
      <dgm:t>
        <a:bodyPr/>
        <a:lstStyle/>
        <a:p>
          <a:endParaRPr lang="pl-PL"/>
        </a:p>
      </dgm:t>
    </dgm:pt>
    <dgm:pt modelId="{B8172027-7421-4522-B118-0F15C55B1A58}" type="pres">
      <dgm:prSet presAssocID="{633FCF53-1AA2-4E2D-BCB9-C1E9D7C04EB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7B4975-0D40-4CD8-8B71-9EF4E315A9D0}" type="presOf" srcId="{87937375-0421-490B-AFD6-B91740B591A8}" destId="{E2D0F798-9FB0-4F77-AF63-5E0B78CCE06C}" srcOrd="1" destOrd="0" presId="urn:microsoft.com/office/officeart/2005/8/layout/venn2"/>
    <dgm:cxn modelId="{F446AD28-28AF-4815-8D3D-B516B02C8936}" type="presOf" srcId="{96634AB4-8894-40D8-AE2C-0A508574E558}" destId="{B8172027-7421-4522-B118-0F15C55B1A58}" srcOrd="1" destOrd="0" presId="urn:microsoft.com/office/officeart/2005/8/layout/venn2"/>
    <dgm:cxn modelId="{FF0188AB-D266-4363-9394-FDA25FACE80A}" type="presOf" srcId="{C0ED7427-9ADC-4C20-81FD-69A6F2A92C51}" destId="{18301159-CFC9-4AD9-8A6C-F6FD6A24203D}" srcOrd="1" destOrd="0" presId="urn:microsoft.com/office/officeart/2005/8/layout/venn2"/>
    <dgm:cxn modelId="{B52F097F-945F-4831-AE3E-86D552F45DA8}" type="presOf" srcId="{96634AB4-8894-40D8-AE2C-0A508574E558}" destId="{4C0B7D08-6AE2-4561-BEE1-FAAE4BD07315}" srcOrd="0" destOrd="0" presId="urn:microsoft.com/office/officeart/2005/8/layout/venn2"/>
    <dgm:cxn modelId="{A0532775-5BD2-4694-BED3-0E84A0B81B9B}" type="presOf" srcId="{633FCF53-1AA2-4E2D-BCB9-C1E9D7C04EB5}" destId="{BDDE9EE7-1D5D-469A-83BC-1575E15FF72E}" srcOrd="0" destOrd="0" presId="urn:microsoft.com/office/officeart/2005/8/layout/venn2"/>
    <dgm:cxn modelId="{C0F75ECF-A760-442E-A7A2-E4F0364E8860}" type="presOf" srcId="{87937375-0421-490B-AFD6-B91740B591A8}" destId="{831177E0-E5D9-4DC6-9197-7CE7FF3C8D74}" srcOrd="0" destOrd="0" presId="urn:microsoft.com/office/officeart/2005/8/layout/venn2"/>
    <dgm:cxn modelId="{30CC2806-F5FE-4E41-9D91-E8A9F1595B2A}" type="presOf" srcId="{C0ED7427-9ADC-4C20-81FD-69A6F2A92C51}" destId="{5D76A8CF-479D-4FF1-936D-79C9A57C697A}" srcOrd="0" destOrd="0" presId="urn:microsoft.com/office/officeart/2005/8/layout/venn2"/>
    <dgm:cxn modelId="{A55278DD-DC47-419E-A347-C4A2B216D12F}" srcId="{633FCF53-1AA2-4E2D-BCB9-C1E9D7C04EB5}" destId="{96634AB4-8894-40D8-AE2C-0A508574E558}" srcOrd="2" destOrd="0" parTransId="{67F41FE1-D743-494C-B986-48B637EE0012}" sibTransId="{CD3A0F19-FFB4-44DC-82E9-7FAE02190311}"/>
    <dgm:cxn modelId="{6FBB8B6A-B901-40D3-B8F2-28128575ECA1}" srcId="{633FCF53-1AA2-4E2D-BCB9-C1E9D7C04EB5}" destId="{C0ED7427-9ADC-4C20-81FD-69A6F2A92C51}" srcOrd="1" destOrd="0" parTransId="{1D3E783E-8F26-4405-B558-C5FAE4981DE9}" sibTransId="{31449B36-BC0E-4F4D-A59F-4DA5CE16C853}"/>
    <dgm:cxn modelId="{2458626C-3CFD-45DF-B902-30B31E38CE5A}" srcId="{633FCF53-1AA2-4E2D-BCB9-C1E9D7C04EB5}" destId="{87937375-0421-490B-AFD6-B91740B591A8}" srcOrd="0" destOrd="0" parTransId="{DDBBF448-6681-4143-B789-63B62E9E463E}" sibTransId="{95D4F9F2-64FD-493C-A62A-C14F2E86AF16}"/>
    <dgm:cxn modelId="{3F0194A9-A025-4092-9548-15AA3A2BF736}" type="presOf" srcId="{BB8BD0FE-ED83-492E-B7BB-0737881965BB}" destId="{4C0B7D08-6AE2-4561-BEE1-FAAE4BD07315}" srcOrd="0" destOrd="1" presId="urn:microsoft.com/office/officeart/2005/8/layout/venn2"/>
    <dgm:cxn modelId="{05C90CEA-9C12-463B-9AE7-CB48D0F6C305}" srcId="{96634AB4-8894-40D8-AE2C-0A508574E558}" destId="{BB8BD0FE-ED83-492E-B7BB-0737881965BB}" srcOrd="0" destOrd="0" parTransId="{8EAFE910-E348-4D82-9648-4EC4F1457832}" sibTransId="{715B4A9F-5023-40F6-B638-1E3BC2E0CADE}"/>
    <dgm:cxn modelId="{3E75B33C-6986-4ADE-9EB2-331AD9057B77}" type="presOf" srcId="{BB8BD0FE-ED83-492E-B7BB-0737881965BB}" destId="{B8172027-7421-4522-B118-0F15C55B1A58}" srcOrd="1" destOrd="1" presId="urn:microsoft.com/office/officeart/2005/8/layout/venn2"/>
    <dgm:cxn modelId="{216C6A81-0F76-40F9-9231-A30150AACCB4}" type="presParOf" srcId="{BDDE9EE7-1D5D-469A-83BC-1575E15FF72E}" destId="{977C6D65-5D4E-4E27-8EB1-69100F04984A}" srcOrd="0" destOrd="0" presId="urn:microsoft.com/office/officeart/2005/8/layout/venn2"/>
    <dgm:cxn modelId="{ADC8B0EF-DD9A-4E96-A597-B47779A64FF4}" type="presParOf" srcId="{977C6D65-5D4E-4E27-8EB1-69100F04984A}" destId="{831177E0-E5D9-4DC6-9197-7CE7FF3C8D74}" srcOrd="0" destOrd="0" presId="urn:microsoft.com/office/officeart/2005/8/layout/venn2"/>
    <dgm:cxn modelId="{95B4E73B-592C-4FC8-99A7-C832F8D2590A}" type="presParOf" srcId="{977C6D65-5D4E-4E27-8EB1-69100F04984A}" destId="{E2D0F798-9FB0-4F77-AF63-5E0B78CCE06C}" srcOrd="1" destOrd="0" presId="urn:microsoft.com/office/officeart/2005/8/layout/venn2"/>
    <dgm:cxn modelId="{C279A8CE-11B1-49BB-B6F0-E191DF328098}" type="presParOf" srcId="{BDDE9EE7-1D5D-469A-83BC-1575E15FF72E}" destId="{2E6C6F4F-BB42-4B4E-9502-0688140BF4C6}" srcOrd="1" destOrd="0" presId="urn:microsoft.com/office/officeart/2005/8/layout/venn2"/>
    <dgm:cxn modelId="{C0E1227A-5C12-4AE4-A60E-9DD0B20E2F52}" type="presParOf" srcId="{2E6C6F4F-BB42-4B4E-9502-0688140BF4C6}" destId="{5D76A8CF-479D-4FF1-936D-79C9A57C697A}" srcOrd="0" destOrd="0" presId="urn:microsoft.com/office/officeart/2005/8/layout/venn2"/>
    <dgm:cxn modelId="{2CBA4ED7-6CB2-4D04-8EAE-E81404E6046E}" type="presParOf" srcId="{2E6C6F4F-BB42-4B4E-9502-0688140BF4C6}" destId="{18301159-CFC9-4AD9-8A6C-F6FD6A24203D}" srcOrd="1" destOrd="0" presId="urn:microsoft.com/office/officeart/2005/8/layout/venn2"/>
    <dgm:cxn modelId="{15AB9E39-D1B9-4CD2-B983-7530604E2668}" type="presParOf" srcId="{BDDE9EE7-1D5D-469A-83BC-1575E15FF72E}" destId="{B19CDC19-CA63-47DC-B596-F58584706CD2}" srcOrd="2" destOrd="0" presId="urn:microsoft.com/office/officeart/2005/8/layout/venn2"/>
    <dgm:cxn modelId="{F75BE0DA-52D3-4527-ADEE-2AF8B8048688}" type="presParOf" srcId="{B19CDC19-CA63-47DC-B596-F58584706CD2}" destId="{4C0B7D08-6AE2-4561-BEE1-FAAE4BD07315}" srcOrd="0" destOrd="0" presId="urn:microsoft.com/office/officeart/2005/8/layout/venn2"/>
    <dgm:cxn modelId="{BA6B904D-B2A9-45A9-94AA-C8680392EA53}" type="presParOf" srcId="{B19CDC19-CA63-47DC-B596-F58584706CD2}" destId="{B8172027-7421-4522-B118-0F15C55B1A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2F47F8-4BAA-4DF0-802A-8E968C4C6322}" type="doc">
      <dgm:prSet loTypeId="urn:microsoft.com/office/officeart/2009/3/layout/PieProcess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11D678A-C84B-4DB9-B419-0B9BE0F2754C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ARCHITEKTURA</a:t>
          </a:r>
          <a:endParaRPr lang="pl-PL" b="1" dirty="0">
            <a:solidFill>
              <a:srgbClr val="002060"/>
            </a:solidFill>
          </a:endParaRPr>
        </a:p>
      </dgm:t>
    </dgm:pt>
    <dgm:pt modelId="{F0337505-12E2-4BCB-9D62-A635A3471975}" type="parTrans" cxnId="{8081C71A-3888-4862-966B-41DC64602E7A}">
      <dgm:prSet/>
      <dgm:spPr/>
      <dgm:t>
        <a:bodyPr/>
        <a:lstStyle/>
        <a:p>
          <a:endParaRPr lang="pl-PL"/>
        </a:p>
      </dgm:t>
    </dgm:pt>
    <dgm:pt modelId="{B6BB64F5-5B00-427D-9A0E-DFB8AE3E4B7F}" type="sibTrans" cxnId="{8081C71A-3888-4862-966B-41DC64602E7A}">
      <dgm:prSet/>
      <dgm:spPr/>
      <dgm:t>
        <a:bodyPr/>
        <a:lstStyle/>
        <a:p>
          <a:endParaRPr lang="pl-PL"/>
        </a:p>
      </dgm:t>
    </dgm:pt>
    <dgm:pt modelId="{6CF11E2B-7D2B-459F-85D7-508CEB53B705}">
      <dgm:prSet phldrT="[Tekst]"/>
      <dgm:spPr/>
      <dgm:t>
        <a:bodyPr/>
        <a:lstStyle/>
        <a:p>
          <a:r>
            <a:rPr lang="pl-PL" b="1" dirty="0" smtClean="0"/>
            <a:t>WIZYTÓWKA GMINY</a:t>
          </a:r>
          <a:endParaRPr lang="pl-PL" b="1" dirty="0"/>
        </a:p>
      </dgm:t>
    </dgm:pt>
    <dgm:pt modelId="{12801BBC-E029-4C5D-BD2E-84645A75CAD1}" type="parTrans" cxnId="{62108158-A31A-47EA-A503-6C55710917FC}">
      <dgm:prSet/>
      <dgm:spPr/>
      <dgm:t>
        <a:bodyPr/>
        <a:lstStyle/>
        <a:p>
          <a:endParaRPr lang="pl-PL"/>
        </a:p>
      </dgm:t>
    </dgm:pt>
    <dgm:pt modelId="{3641B545-168D-4B2D-95D0-F8ABFA39E740}" type="sibTrans" cxnId="{62108158-A31A-47EA-A503-6C55710917FC}">
      <dgm:prSet/>
      <dgm:spPr/>
      <dgm:t>
        <a:bodyPr/>
        <a:lstStyle/>
        <a:p>
          <a:endParaRPr lang="pl-PL"/>
        </a:p>
      </dgm:t>
    </dgm:pt>
    <dgm:pt modelId="{0DA65ECE-8B7E-440D-8592-903BD9C6BE85}">
      <dgm:prSet phldrT="[Tekst]"/>
      <dgm:spPr/>
      <dgm:t>
        <a:bodyPr/>
        <a:lstStyle/>
        <a:p>
          <a:r>
            <a:rPr lang="pl-PL" b="1" dirty="0" smtClean="0"/>
            <a:t>Funkcjonalna dla pasażera</a:t>
          </a:r>
          <a:endParaRPr lang="pl-PL" b="1" dirty="0"/>
        </a:p>
      </dgm:t>
    </dgm:pt>
    <dgm:pt modelId="{428C3325-3BA6-4ADC-8A2B-22ED98D01B7B}" type="parTrans" cxnId="{D27F251E-3879-4893-B83E-E031816AA196}">
      <dgm:prSet/>
      <dgm:spPr/>
      <dgm:t>
        <a:bodyPr/>
        <a:lstStyle/>
        <a:p>
          <a:endParaRPr lang="pl-PL"/>
        </a:p>
      </dgm:t>
    </dgm:pt>
    <dgm:pt modelId="{7AC53180-B3FB-4E31-988C-256DC6DF428A}" type="sibTrans" cxnId="{D27F251E-3879-4893-B83E-E031816AA196}">
      <dgm:prSet/>
      <dgm:spPr/>
      <dgm:t>
        <a:bodyPr/>
        <a:lstStyle/>
        <a:p>
          <a:endParaRPr lang="pl-PL"/>
        </a:p>
      </dgm:t>
    </dgm:pt>
    <dgm:pt modelId="{D6239AFB-F304-4212-A2FF-76A42CFC30E3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INFRASTRUKTURA WĘZŁA </a:t>
          </a:r>
          <a:br>
            <a:rPr lang="pl-PL" b="1" dirty="0" smtClean="0">
              <a:solidFill>
                <a:srgbClr val="002060"/>
              </a:solidFill>
            </a:rPr>
          </a:br>
          <a:r>
            <a:rPr lang="pl-PL" b="1" dirty="0" smtClean="0">
              <a:solidFill>
                <a:srgbClr val="002060"/>
              </a:solidFill>
            </a:rPr>
            <a:t>I JEJ JAKOŚĆ</a:t>
          </a:r>
          <a:endParaRPr lang="pl-PL" b="1" dirty="0">
            <a:solidFill>
              <a:srgbClr val="002060"/>
            </a:solidFill>
          </a:endParaRPr>
        </a:p>
      </dgm:t>
    </dgm:pt>
    <dgm:pt modelId="{50488F15-FB77-4B43-8041-CB5EC2267057}" type="parTrans" cxnId="{248E6AA0-82E0-47E8-82F7-C50CE7390B54}">
      <dgm:prSet/>
      <dgm:spPr/>
      <dgm:t>
        <a:bodyPr/>
        <a:lstStyle/>
        <a:p>
          <a:endParaRPr lang="pl-PL"/>
        </a:p>
      </dgm:t>
    </dgm:pt>
    <dgm:pt modelId="{255F666F-8EB3-487E-B32F-40F037DF90D2}" type="sibTrans" cxnId="{248E6AA0-82E0-47E8-82F7-C50CE7390B54}">
      <dgm:prSet/>
      <dgm:spPr/>
      <dgm:t>
        <a:bodyPr/>
        <a:lstStyle/>
        <a:p>
          <a:endParaRPr lang="pl-PL"/>
        </a:p>
      </dgm:t>
    </dgm:pt>
    <dgm:pt modelId="{8AD70167-68B8-4BC8-A0B5-189AAB9BC6FD}">
      <dgm:prSet phldrT="[Tekst]"/>
      <dgm:spPr/>
      <dgm:t>
        <a:bodyPr/>
        <a:lstStyle/>
        <a:p>
          <a:r>
            <a:rPr lang="pl-PL" b="1" dirty="0" smtClean="0"/>
            <a:t>odpowiada skali zapotrzebowania </a:t>
          </a:r>
          <a:br>
            <a:rPr lang="pl-PL" b="1" dirty="0" smtClean="0"/>
          </a:br>
          <a:r>
            <a:rPr lang="pl-PL" dirty="0" smtClean="0"/>
            <a:t>w tym liczbie </a:t>
          </a:r>
          <a:br>
            <a:rPr lang="pl-PL" dirty="0" smtClean="0"/>
          </a:br>
          <a:r>
            <a:rPr lang="pl-PL" dirty="0" smtClean="0"/>
            <a:t>i </a:t>
          </a: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częstotliwości kursowania linii przejeżdżających przez węzeł</a:t>
          </a:r>
          <a:r>
            <a:rPr lang="pl-PL" dirty="0" smtClean="0"/>
            <a:t> </a:t>
          </a:r>
          <a:endParaRPr lang="pl-PL" dirty="0"/>
        </a:p>
      </dgm:t>
    </dgm:pt>
    <dgm:pt modelId="{EC22B144-AE27-4D14-ACED-83ED43A58182}" type="parTrans" cxnId="{79160936-86B2-4358-8A68-4E04E8BE35E5}">
      <dgm:prSet/>
      <dgm:spPr/>
      <dgm:t>
        <a:bodyPr/>
        <a:lstStyle/>
        <a:p>
          <a:endParaRPr lang="pl-PL"/>
        </a:p>
      </dgm:t>
    </dgm:pt>
    <dgm:pt modelId="{689BC556-1E04-40AA-9DDB-7022AA620FFE}" type="sibTrans" cxnId="{79160936-86B2-4358-8A68-4E04E8BE35E5}">
      <dgm:prSet/>
      <dgm:spPr/>
      <dgm:t>
        <a:bodyPr/>
        <a:lstStyle/>
        <a:p>
          <a:endParaRPr lang="pl-PL"/>
        </a:p>
      </dgm:t>
    </dgm:pt>
    <dgm:pt modelId="{9E10E115-AD80-4A1E-94CE-1DFE8527C2B8}">
      <dgm:prSet phldrT="[Tekst]"/>
      <dgm:spPr/>
      <dgm:t>
        <a:bodyPr/>
        <a:lstStyle/>
        <a:p>
          <a:r>
            <a:rPr lang="pl-PL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Ważne by uniknąć:</a:t>
          </a:r>
        </a:p>
        <a:p>
          <a:r>
            <a:rPr lang="pl-PL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nadmiernej rozbudowy udogodnień</a:t>
          </a: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które nie dają się usprawiedliwić ekonomicznie, tworząc ostatecznie problemy finansowe) </a:t>
          </a:r>
        </a:p>
        <a:p>
          <a:r>
            <a:rPr lang="pl-PL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niewystarczającej ilości udogodnień</a:t>
          </a: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pl-PL" dirty="0"/>
        </a:p>
      </dgm:t>
    </dgm:pt>
    <dgm:pt modelId="{EE9B5D5F-A290-4B16-8E9E-C942AD194801}" type="parTrans" cxnId="{23F0A692-3478-4222-8413-0D9E55C8E0DC}">
      <dgm:prSet/>
      <dgm:spPr/>
      <dgm:t>
        <a:bodyPr/>
        <a:lstStyle/>
        <a:p>
          <a:endParaRPr lang="pl-PL"/>
        </a:p>
      </dgm:t>
    </dgm:pt>
    <dgm:pt modelId="{C7A3171B-D41A-4DA9-8A4C-87C90E2B6208}" type="sibTrans" cxnId="{23F0A692-3478-4222-8413-0D9E55C8E0DC}">
      <dgm:prSet/>
      <dgm:spPr/>
      <dgm:t>
        <a:bodyPr/>
        <a:lstStyle/>
        <a:p>
          <a:endParaRPr lang="pl-PL"/>
        </a:p>
      </dgm:t>
    </dgm:pt>
    <dgm:pt modelId="{C36A82B0-E1E1-4603-B642-CFF7E5936203}">
      <dgm:prSet phldrT="[Tekst]"/>
      <dgm:spPr/>
      <dgm:t>
        <a:bodyPr/>
        <a:lstStyle/>
        <a:p>
          <a:r>
            <a:rPr lang="pl-PL" b="1" i="0" dirty="0" smtClean="0">
              <a:solidFill>
                <a:srgbClr val="002060"/>
              </a:solidFill>
            </a:rPr>
            <a:t>OTOCZENIE WĘZŁA</a:t>
          </a:r>
          <a:endParaRPr lang="pl-PL" b="1" i="0" dirty="0">
            <a:solidFill>
              <a:srgbClr val="002060"/>
            </a:solidFill>
          </a:endParaRPr>
        </a:p>
      </dgm:t>
    </dgm:pt>
    <dgm:pt modelId="{B9B9CF7C-CFD0-4520-8280-A330CCC29851}" type="parTrans" cxnId="{CBC9BADA-C5D7-4E0D-9C6B-4EF6AB09E81E}">
      <dgm:prSet/>
      <dgm:spPr/>
      <dgm:t>
        <a:bodyPr/>
        <a:lstStyle/>
        <a:p>
          <a:endParaRPr lang="pl-PL"/>
        </a:p>
      </dgm:t>
    </dgm:pt>
    <dgm:pt modelId="{8AAD49D0-572F-4036-9F9A-F0E9E451DFD7}" type="sibTrans" cxnId="{CBC9BADA-C5D7-4E0D-9C6B-4EF6AB09E81E}">
      <dgm:prSet/>
      <dgm:spPr/>
      <dgm:t>
        <a:bodyPr/>
        <a:lstStyle/>
        <a:p>
          <a:endParaRPr lang="pl-PL"/>
        </a:p>
      </dgm:t>
    </dgm:pt>
    <dgm:pt modelId="{725117BD-13F6-4DEB-9276-DA25D4CC13FB}">
      <dgm:prSet phldrT="[Tekst]"/>
      <dgm:spPr/>
      <dgm:t>
        <a:bodyPr/>
        <a:lstStyle/>
        <a:p>
          <a:r>
            <a:rPr lang="pl-PL" b="1" u="sng" dirty="0" smtClean="0"/>
            <a:t>Działalność komercyjna</a:t>
          </a:r>
          <a:r>
            <a:rPr lang="pl-PL" dirty="0" smtClean="0"/>
            <a:t>: </a:t>
          </a: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podnosi znaczenie węzła,  </a:t>
          </a:r>
          <a:b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umożliwia zrobienie zakupów przy powrocie do domu,</a:t>
          </a:r>
          <a:b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zwiększa stopień wykorzystania samej infrastruktury i pozwala uzyskać środki na bieżące funkcjonowanie węzła</a:t>
          </a:r>
          <a:endParaRPr lang="pl-PL" dirty="0"/>
        </a:p>
      </dgm:t>
    </dgm:pt>
    <dgm:pt modelId="{2BACB6E4-7378-4AC7-BA03-CC6B06AC54D8}" type="parTrans" cxnId="{F51322CD-250C-4851-868C-A1E992D2862B}">
      <dgm:prSet/>
      <dgm:spPr/>
      <dgm:t>
        <a:bodyPr/>
        <a:lstStyle/>
        <a:p>
          <a:endParaRPr lang="pl-PL"/>
        </a:p>
      </dgm:t>
    </dgm:pt>
    <dgm:pt modelId="{2B314942-F10F-403C-94DF-11E339E4ADD0}" type="sibTrans" cxnId="{F51322CD-250C-4851-868C-A1E992D2862B}">
      <dgm:prSet/>
      <dgm:spPr/>
      <dgm:t>
        <a:bodyPr/>
        <a:lstStyle/>
        <a:p>
          <a:endParaRPr lang="pl-PL"/>
        </a:p>
      </dgm:t>
    </dgm:pt>
    <dgm:pt modelId="{4CBA2FCF-A493-489F-8CD7-78879256012B}">
      <dgm:prSet phldrT="[Tekst]"/>
      <dgm:spPr/>
      <dgm:t>
        <a:bodyPr/>
        <a:lstStyle/>
        <a:p>
          <a:r>
            <a:rPr lang="pl-PL" b="1" dirty="0" smtClean="0"/>
            <a:t>Funkcjonalne rozwiązanie ciągów komunikacyjnych</a:t>
          </a:r>
          <a:endParaRPr lang="pl-PL" b="1" dirty="0"/>
        </a:p>
      </dgm:t>
    </dgm:pt>
    <dgm:pt modelId="{A9503139-E40E-4DA6-81C7-A2B43644E419}" type="parTrans" cxnId="{422E7321-46EA-4348-A2B9-1F090C898C92}">
      <dgm:prSet/>
      <dgm:spPr/>
      <dgm:t>
        <a:bodyPr/>
        <a:lstStyle/>
        <a:p>
          <a:endParaRPr lang="pl-PL"/>
        </a:p>
      </dgm:t>
    </dgm:pt>
    <dgm:pt modelId="{7D3D3B54-F126-4421-B3DD-7A4E55CD73E0}" type="sibTrans" cxnId="{422E7321-46EA-4348-A2B9-1F090C898C92}">
      <dgm:prSet/>
      <dgm:spPr/>
      <dgm:t>
        <a:bodyPr/>
        <a:lstStyle/>
        <a:p>
          <a:endParaRPr lang="pl-PL"/>
        </a:p>
      </dgm:t>
    </dgm:pt>
    <dgm:pt modelId="{19621279-3C0E-49AD-899C-C5440EF5C100}" type="pres">
      <dgm:prSet presAssocID="{3C2F47F8-4BAA-4DF0-802A-8E968C4C632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A746261-2C75-4ED3-B48F-3183307C3F2A}" type="pres">
      <dgm:prSet presAssocID="{211D678A-C84B-4DB9-B419-0B9BE0F2754C}" presName="ParentComposite" presStyleCnt="0"/>
      <dgm:spPr/>
    </dgm:pt>
    <dgm:pt modelId="{C721E8E4-C80F-4E61-B073-716855BC01CA}" type="pres">
      <dgm:prSet presAssocID="{211D678A-C84B-4DB9-B419-0B9BE0F2754C}" presName="Chord" presStyleLbl="bgShp" presStyleIdx="0" presStyleCnt="3"/>
      <dgm:spPr/>
    </dgm:pt>
    <dgm:pt modelId="{B9F95DA7-507C-401A-B79A-44020C6F07D8}" type="pres">
      <dgm:prSet presAssocID="{211D678A-C84B-4DB9-B419-0B9BE0F2754C}" presName="Pie" presStyleLbl="alignNode1" presStyleIdx="0" presStyleCnt="3"/>
      <dgm:spPr/>
    </dgm:pt>
    <dgm:pt modelId="{73506712-B9A0-4B35-B962-5C1CC13A603F}" type="pres">
      <dgm:prSet presAssocID="{211D678A-C84B-4DB9-B419-0B9BE0F2754C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B063DE57-02E5-4930-B418-A93249FA71C1}" type="pres">
      <dgm:prSet presAssocID="{3641B545-168D-4B2D-95D0-F8ABFA39E740}" presName="negSibTrans" presStyleCnt="0"/>
      <dgm:spPr/>
    </dgm:pt>
    <dgm:pt modelId="{8D9B90F1-B325-406D-A565-F965BABDAD99}" type="pres">
      <dgm:prSet presAssocID="{211D678A-C84B-4DB9-B419-0B9BE0F2754C}" presName="composite" presStyleCnt="0"/>
      <dgm:spPr/>
    </dgm:pt>
    <dgm:pt modelId="{2AEE27C5-4897-4071-BC11-20898D9C1514}" type="pres">
      <dgm:prSet presAssocID="{211D678A-C84B-4DB9-B419-0B9BE0F2754C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F09E5B73-301C-431C-9F1B-33A3CDA7B88C}" type="pres">
      <dgm:prSet presAssocID="{B6BB64F5-5B00-427D-9A0E-DFB8AE3E4B7F}" presName="sibTrans" presStyleCnt="0"/>
      <dgm:spPr/>
    </dgm:pt>
    <dgm:pt modelId="{4C4C2B62-4466-476D-9C4B-BBC766CFE3DB}" type="pres">
      <dgm:prSet presAssocID="{D6239AFB-F304-4212-A2FF-76A42CFC30E3}" presName="ParentComposite" presStyleCnt="0"/>
      <dgm:spPr/>
    </dgm:pt>
    <dgm:pt modelId="{3B145D94-2774-43D0-95B3-FEA600ACF27C}" type="pres">
      <dgm:prSet presAssocID="{D6239AFB-F304-4212-A2FF-76A42CFC30E3}" presName="Chord" presStyleLbl="bgShp" presStyleIdx="1" presStyleCnt="3"/>
      <dgm:spPr/>
    </dgm:pt>
    <dgm:pt modelId="{6664BE9B-51D5-4BBA-B15E-BD7B96834BE4}" type="pres">
      <dgm:prSet presAssocID="{D6239AFB-F304-4212-A2FF-76A42CFC30E3}" presName="Pie" presStyleLbl="alignNode1" presStyleIdx="1" presStyleCnt="3"/>
      <dgm:spPr/>
    </dgm:pt>
    <dgm:pt modelId="{183D8265-7EC6-4139-8C05-CFE922298C83}" type="pres">
      <dgm:prSet presAssocID="{D6239AFB-F304-4212-A2FF-76A42CFC30E3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49AA7B85-69A6-4C00-942B-405F7B571021}" type="pres">
      <dgm:prSet presAssocID="{689BC556-1E04-40AA-9DDB-7022AA620FFE}" presName="negSibTrans" presStyleCnt="0"/>
      <dgm:spPr/>
    </dgm:pt>
    <dgm:pt modelId="{5AACFC9C-0DC8-4696-A2B4-BA992C2D782A}" type="pres">
      <dgm:prSet presAssocID="{D6239AFB-F304-4212-A2FF-76A42CFC30E3}" presName="composite" presStyleCnt="0"/>
      <dgm:spPr/>
    </dgm:pt>
    <dgm:pt modelId="{88EDCF5D-C197-4C82-B62F-40D82E1B9E03}" type="pres">
      <dgm:prSet presAssocID="{D6239AFB-F304-4212-A2FF-76A42CFC30E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2D69DBD-61B7-465E-BCB7-706EA1BF808F}" type="pres">
      <dgm:prSet presAssocID="{255F666F-8EB3-487E-B32F-40F037DF90D2}" presName="sibTrans" presStyleCnt="0"/>
      <dgm:spPr/>
    </dgm:pt>
    <dgm:pt modelId="{15EAAB69-CC29-495E-BCCD-F263EE775B8F}" type="pres">
      <dgm:prSet presAssocID="{C36A82B0-E1E1-4603-B642-CFF7E5936203}" presName="ParentComposite" presStyleCnt="0"/>
      <dgm:spPr/>
    </dgm:pt>
    <dgm:pt modelId="{908C471F-5A33-4A22-93CF-C275A0FBFD03}" type="pres">
      <dgm:prSet presAssocID="{C36A82B0-E1E1-4603-B642-CFF7E5936203}" presName="Chord" presStyleLbl="bgShp" presStyleIdx="2" presStyleCnt="3"/>
      <dgm:spPr/>
    </dgm:pt>
    <dgm:pt modelId="{2FC25C45-C4B4-48FB-BC0F-5244F42A0705}" type="pres">
      <dgm:prSet presAssocID="{C36A82B0-E1E1-4603-B642-CFF7E5936203}" presName="Pie" presStyleLbl="alignNode1" presStyleIdx="2" presStyleCnt="3"/>
      <dgm:spPr/>
    </dgm:pt>
    <dgm:pt modelId="{0D92BD60-6FAC-4455-9D90-C22E8973AAF5}" type="pres">
      <dgm:prSet presAssocID="{C36A82B0-E1E1-4603-B642-CFF7E5936203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FB1647A2-11F4-4ECD-8302-0B122F451E5B}" type="pres">
      <dgm:prSet presAssocID="{2B314942-F10F-403C-94DF-11E339E4ADD0}" presName="negSibTrans" presStyleCnt="0"/>
      <dgm:spPr/>
    </dgm:pt>
    <dgm:pt modelId="{D656A276-31BE-477B-B89F-30CACD6F0860}" type="pres">
      <dgm:prSet presAssocID="{C36A82B0-E1E1-4603-B642-CFF7E5936203}" presName="composite" presStyleCnt="0"/>
      <dgm:spPr/>
    </dgm:pt>
    <dgm:pt modelId="{E83D2274-E72E-4B95-BCA9-D930A9F04ADB}" type="pres">
      <dgm:prSet presAssocID="{C36A82B0-E1E1-4603-B642-CFF7E5936203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081C71A-3888-4862-966B-41DC64602E7A}" srcId="{3C2F47F8-4BAA-4DF0-802A-8E968C4C6322}" destId="{211D678A-C84B-4DB9-B419-0B9BE0F2754C}" srcOrd="0" destOrd="0" parTransId="{F0337505-12E2-4BCB-9D62-A635A3471975}" sibTransId="{B6BB64F5-5B00-427D-9A0E-DFB8AE3E4B7F}"/>
    <dgm:cxn modelId="{C30C51AF-A9FB-4616-BE86-12F784A2D90B}" type="presOf" srcId="{9E10E115-AD80-4A1E-94CE-1DFE8527C2B8}" destId="{88EDCF5D-C197-4C82-B62F-40D82E1B9E03}" srcOrd="0" destOrd="1" presId="urn:microsoft.com/office/officeart/2009/3/layout/PieProcess"/>
    <dgm:cxn modelId="{23F0A692-3478-4222-8413-0D9E55C8E0DC}" srcId="{D6239AFB-F304-4212-A2FF-76A42CFC30E3}" destId="{9E10E115-AD80-4A1E-94CE-1DFE8527C2B8}" srcOrd="1" destOrd="0" parTransId="{EE9B5D5F-A290-4B16-8E9E-C942AD194801}" sibTransId="{C7A3171B-D41A-4DA9-8A4C-87C90E2B6208}"/>
    <dgm:cxn modelId="{9CE7B90F-2A86-4B04-97D5-9F85E15E24EE}" type="presOf" srcId="{211D678A-C84B-4DB9-B419-0B9BE0F2754C}" destId="{73506712-B9A0-4B35-B962-5C1CC13A603F}" srcOrd="0" destOrd="0" presId="urn:microsoft.com/office/officeart/2009/3/layout/PieProcess"/>
    <dgm:cxn modelId="{6E2E357C-B59D-4F46-92E6-C6397F54F07C}" type="presOf" srcId="{3C2F47F8-4BAA-4DF0-802A-8E968C4C6322}" destId="{19621279-3C0E-49AD-899C-C5440EF5C100}" srcOrd="0" destOrd="0" presId="urn:microsoft.com/office/officeart/2009/3/layout/PieProcess"/>
    <dgm:cxn modelId="{CBC9BADA-C5D7-4E0D-9C6B-4EF6AB09E81E}" srcId="{3C2F47F8-4BAA-4DF0-802A-8E968C4C6322}" destId="{C36A82B0-E1E1-4603-B642-CFF7E5936203}" srcOrd="2" destOrd="0" parTransId="{B9B9CF7C-CFD0-4520-8280-A330CCC29851}" sibTransId="{8AAD49D0-572F-4036-9F9A-F0E9E451DFD7}"/>
    <dgm:cxn modelId="{F51322CD-250C-4851-868C-A1E992D2862B}" srcId="{C36A82B0-E1E1-4603-B642-CFF7E5936203}" destId="{725117BD-13F6-4DEB-9276-DA25D4CC13FB}" srcOrd="0" destOrd="0" parTransId="{2BACB6E4-7378-4AC7-BA03-CC6B06AC54D8}" sibTransId="{2B314942-F10F-403C-94DF-11E339E4ADD0}"/>
    <dgm:cxn modelId="{79160936-86B2-4358-8A68-4E04E8BE35E5}" srcId="{D6239AFB-F304-4212-A2FF-76A42CFC30E3}" destId="{8AD70167-68B8-4BC8-A0B5-189AAB9BC6FD}" srcOrd="0" destOrd="0" parTransId="{EC22B144-AE27-4D14-ACED-83ED43A58182}" sibTransId="{689BC556-1E04-40AA-9DDB-7022AA620FFE}"/>
    <dgm:cxn modelId="{3EA71842-D321-4EED-A241-BB30A3B1F34C}" type="presOf" srcId="{725117BD-13F6-4DEB-9276-DA25D4CC13FB}" destId="{E83D2274-E72E-4B95-BCA9-D930A9F04ADB}" srcOrd="0" destOrd="0" presId="urn:microsoft.com/office/officeart/2009/3/layout/PieProcess"/>
    <dgm:cxn modelId="{422E7321-46EA-4348-A2B9-1F090C898C92}" srcId="{C36A82B0-E1E1-4603-B642-CFF7E5936203}" destId="{4CBA2FCF-A493-489F-8CD7-78879256012B}" srcOrd="1" destOrd="0" parTransId="{A9503139-E40E-4DA6-81C7-A2B43644E419}" sibTransId="{7D3D3B54-F126-4421-B3DD-7A4E55CD73E0}"/>
    <dgm:cxn modelId="{D27F251E-3879-4893-B83E-E031816AA196}" srcId="{211D678A-C84B-4DB9-B419-0B9BE0F2754C}" destId="{0DA65ECE-8B7E-440D-8592-903BD9C6BE85}" srcOrd="1" destOrd="0" parTransId="{428C3325-3BA6-4ADC-8A2B-22ED98D01B7B}" sibTransId="{7AC53180-B3FB-4E31-988C-256DC6DF428A}"/>
    <dgm:cxn modelId="{9709435B-3BF3-4A77-9D8B-EC32D9C1F462}" type="presOf" srcId="{4CBA2FCF-A493-489F-8CD7-78879256012B}" destId="{E83D2274-E72E-4B95-BCA9-D930A9F04ADB}" srcOrd="0" destOrd="1" presId="urn:microsoft.com/office/officeart/2009/3/layout/PieProcess"/>
    <dgm:cxn modelId="{248E6AA0-82E0-47E8-82F7-C50CE7390B54}" srcId="{3C2F47F8-4BAA-4DF0-802A-8E968C4C6322}" destId="{D6239AFB-F304-4212-A2FF-76A42CFC30E3}" srcOrd="1" destOrd="0" parTransId="{50488F15-FB77-4B43-8041-CB5EC2267057}" sibTransId="{255F666F-8EB3-487E-B32F-40F037DF90D2}"/>
    <dgm:cxn modelId="{263D9981-8142-4087-9780-69073DA4ABB9}" type="presOf" srcId="{D6239AFB-F304-4212-A2FF-76A42CFC30E3}" destId="{183D8265-7EC6-4139-8C05-CFE922298C83}" srcOrd="0" destOrd="0" presId="urn:microsoft.com/office/officeart/2009/3/layout/PieProcess"/>
    <dgm:cxn modelId="{27A9DC65-542D-4106-9FB6-D40BE20BFD83}" type="presOf" srcId="{C36A82B0-E1E1-4603-B642-CFF7E5936203}" destId="{0D92BD60-6FAC-4455-9D90-C22E8973AAF5}" srcOrd="0" destOrd="0" presId="urn:microsoft.com/office/officeart/2009/3/layout/PieProcess"/>
    <dgm:cxn modelId="{62108158-A31A-47EA-A503-6C55710917FC}" srcId="{211D678A-C84B-4DB9-B419-0B9BE0F2754C}" destId="{6CF11E2B-7D2B-459F-85D7-508CEB53B705}" srcOrd="0" destOrd="0" parTransId="{12801BBC-E029-4C5D-BD2E-84645A75CAD1}" sibTransId="{3641B545-168D-4B2D-95D0-F8ABFA39E740}"/>
    <dgm:cxn modelId="{8C3EB12B-E50D-475B-AF80-F5081A733C95}" type="presOf" srcId="{8AD70167-68B8-4BC8-A0B5-189AAB9BC6FD}" destId="{88EDCF5D-C197-4C82-B62F-40D82E1B9E03}" srcOrd="0" destOrd="0" presId="urn:microsoft.com/office/officeart/2009/3/layout/PieProcess"/>
    <dgm:cxn modelId="{833373EE-9C55-481C-AB42-5DBF52AFB548}" type="presOf" srcId="{0DA65ECE-8B7E-440D-8592-903BD9C6BE85}" destId="{2AEE27C5-4897-4071-BC11-20898D9C1514}" srcOrd="0" destOrd="1" presId="urn:microsoft.com/office/officeart/2009/3/layout/PieProcess"/>
    <dgm:cxn modelId="{4D6E8797-CE70-4C3A-AAF8-69AEBB4CF4F1}" type="presOf" srcId="{6CF11E2B-7D2B-459F-85D7-508CEB53B705}" destId="{2AEE27C5-4897-4071-BC11-20898D9C1514}" srcOrd="0" destOrd="0" presId="urn:microsoft.com/office/officeart/2009/3/layout/PieProcess"/>
    <dgm:cxn modelId="{6EA41B82-295F-4C1A-882D-D21B1095B1B6}" type="presParOf" srcId="{19621279-3C0E-49AD-899C-C5440EF5C100}" destId="{AA746261-2C75-4ED3-B48F-3183307C3F2A}" srcOrd="0" destOrd="0" presId="urn:microsoft.com/office/officeart/2009/3/layout/PieProcess"/>
    <dgm:cxn modelId="{36E1566C-29FA-4669-BB4C-00421F6FC2F1}" type="presParOf" srcId="{AA746261-2C75-4ED3-B48F-3183307C3F2A}" destId="{C721E8E4-C80F-4E61-B073-716855BC01CA}" srcOrd="0" destOrd="0" presId="urn:microsoft.com/office/officeart/2009/3/layout/PieProcess"/>
    <dgm:cxn modelId="{BFBEB414-2ECE-4667-8218-A482EC24B2BD}" type="presParOf" srcId="{AA746261-2C75-4ED3-B48F-3183307C3F2A}" destId="{B9F95DA7-507C-401A-B79A-44020C6F07D8}" srcOrd="1" destOrd="0" presId="urn:microsoft.com/office/officeart/2009/3/layout/PieProcess"/>
    <dgm:cxn modelId="{3AEA162E-BB48-43E1-BC28-0415972FC933}" type="presParOf" srcId="{AA746261-2C75-4ED3-B48F-3183307C3F2A}" destId="{73506712-B9A0-4B35-B962-5C1CC13A603F}" srcOrd="2" destOrd="0" presId="urn:microsoft.com/office/officeart/2009/3/layout/PieProcess"/>
    <dgm:cxn modelId="{B41540BE-D22C-4B4D-8CBC-7BBFEC710BF9}" type="presParOf" srcId="{19621279-3C0E-49AD-899C-C5440EF5C100}" destId="{B063DE57-02E5-4930-B418-A93249FA71C1}" srcOrd="1" destOrd="0" presId="urn:microsoft.com/office/officeart/2009/3/layout/PieProcess"/>
    <dgm:cxn modelId="{AE99C782-1597-4370-B2EA-EB0CD0C8A9DA}" type="presParOf" srcId="{19621279-3C0E-49AD-899C-C5440EF5C100}" destId="{8D9B90F1-B325-406D-A565-F965BABDAD99}" srcOrd="2" destOrd="0" presId="urn:microsoft.com/office/officeart/2009/3/layout/PieProcess"/>
    <dgm:cxn modelId="{0CB3EAA9-3891-4A7D-8D34-81FC4A72D627}" type="presParOf" srcId="{8D9B90F1-B325-406D-A565-F965BABDAD99}" destId="{2AEE27C5-4897-4071-BC11-20898D9C1514}" srcOrd="0" destOrd="0" presId="urn:microsoft.com/office/officeart/2009/3/layout/PieProcess"/>
    <dgm:cxn modelId="{1B48F4A0-3865-46AD-98A2-920363ED0EE6}" type="presParOf" srcId="{19621279-3C0E-49AD-899C-C5440EF5C100}" destId="{F09E5B73-301C-431C-9F1B-33A3CDA7B88C}" srcOrd="3" destOrd="0" presId="urn:microsoft.com/office/officeart/2009/3/layout/PieProcess"/>
    <dgm:cxn modelId="{D56F0807-4165-4708-8B43-D6C1E455FF64}" type="presParOf" srcId="{19621279-3C0E-49AD-899C-C5440EF5C100}" destId="{4C4C2B62-4466-476D-9C4B-BBC766CFE3DB}" srcOrd="4" destOrd="0" presId="urn:microsoft.com/office/officeart/2009/3/layout/PieProcess"/>
    <dgm:cxn modelId="{0E2FBFE8-0C9C-45EC-B764-81A6623B6769}" type="presParOf" srcId="{4C4C2B62-4466-476D-9C4B-BBC766CFE3DB}" destId="{3B145D94-2774-43D0-95B3-FEA600ACF27C}" srcOrd="0" destOrd="0" presId="urn:microsoft.com/office/officeart/2009/3/layout/PieProcess"/>
    <dgm:cxn modelId="{FB6C99E2-D775-4784-9FC7-B8DE1863CA3B}" type="presParOf" srcId="{4C4C2B62-4466-476D-9C4B-BBC766CFE3DB}" destId="{6664BE9B-51D5-4BBA-B15E-BD7B96834BE4}" srcOrd="1" destOrd="0" presId="urn:microsoft.com/office/officeart/2009/3/layout/PieProcess"/>
    <dgm:cxn modelId="{F434800A-3A06-4180-898B-2C7898B88300}" type="presParOf" srcId="{4C4C2B62-4466-476D-9C4B-BBC766CFE3DB}" destId="{183D8265-7EC6-4139-8C05-CFE922298C83}" srcOrd="2" destOrd="0" presId="urn:microsoft.com/office/officeart/2009/3/layout/PieProcess"/>
    <dgm:cxn modelId="{359643C8-DF7B-42BE-9862-BE879C1CEE11}" type="presParOf" srcId="{19621279-3C0E-49AD-899C-C5440EF5C100}" destId="{49AA7B85-69A6-4C00-942B-405F7B571021}" srcOrd="5" destOrd="0" presId="urn:microsoft.com/office/officeart/2009/3/layout/PieProcess"/>
    <dgm:cxn modelId="{D67C7D49-0155-4A62-856A-19087075AC11}" type="presParOf" srcId="{19621279-3C0E-49AD-899C-C5440EF5C100}" destId="{5AACFC9C-0DC8-4696-A2B4-BA992C2D782A}" srcOrd="6" destOrd="0" presId="urn:microsoft.com/office/officeart/2009/3/layout/PieProcess"/>
    <dgm:cxn modelId="{2D0E192A-A7E0-4E7A-A4D7-209A051AA75F}" type="presParOf" srcId="{5AACFC9C-0DC8-4696-A2B4-BA992C2D782A}" destId="{88EDCF5D-C197-4C82-B62F-40D82E1B9E03}" srcOrd="0" destOrd="0" presId="urn:microsoft.com/office/officeart/2009/3/layout/PieProcess"/>
    <dgm:cxn modelId="{774F246C-35BA-40A3-B907-912F65267E11}" type="presParOf" srcId="{19621279-3C0E-49AD-899C-C5440EF5C100}" destId="{42D69DBD-61B7-465E-BCB7-706EA1BF808F}" srcOrd="7" destOrd="0" presId="urn:microsoft.com/office/officeart/2009/3/layout/PieProcess"/>
    <dgm:cxn modelId="{2833EDA4-3D57-4CAD-B3B7-9F17D7098B15}" type="presParOf" srcId="{19621279-3C0E-49AD-899C-C5440EF5C100}" destId="{15EAAB69-CC29-495E-BCCD-F263EE775B8F}" srcOrd="8" destOrd="0" presId="urn:microsoft.com/office/officeart/2009/3/layout/PieProcess"/>
    <dgm:cxn modelId="{6F7DA927-4ABE-4C14-BCC3-9BE5D3B1A980}" type="presParOf" srcId="{15EAAB69-CC29-495E-BCCD-F263EE775B8F}" destId="{908C471F-5A33-4A22-93CF-C275A0FBFD03}" srcOrd="0" destOrd="0" presId="urn:microsoft.com/office/officeart/2009/3/layout/PieProcess"/>
    <dgm:cxn modelId="{8114A8A4-7819-4F02-BE2B-CAB89AD6D192}" type="presParOf" srcId="{15EAAB69-CC29-495E-BCCD-F263EE775B8F}" destId="{2FC25C45-C4B4-48FB-BC0F-5244F42A0705}" srcOrd="1" destOrd="0" presId="urn:microsoft.com/office/officeart/2009/3/layout/PieProcess"/>
    <dgm:cxn modelId="{7A3F8DC2-86D0-43F4-8568-D0EFCCE457A2}" type="presParOf" srcId="{15EAAB69-CC29-495E-BCCD-F263EE775B8F}" destId="{0D92BD60-6FAC-4455-9D90-C22E8973AAF5}" srcOrd="2" destOrd="0" presId="urn:microsoft.com/office/officeart/2009/3/layout/PieProcess"/>
    <dgm:cxn modelId="{3CABB3CF-F2CB-4FE1-B201-8DA3769922D0}" type="presParOf" srcId="{19621279-3C0E-49AD-899C-C5440EF5C100}" destId="{FB1647A2-11F4-4ECD-8302-0B122F451E5B}" srcOrd="9" destOrd="0" presId="urn:microsoft.com/office/officeart/2009/3/layout/PieProcess"/>
    <dgm:cxn modelId="{97E7F827-C111-4974-B1AF-9B7DB6F19EDD}" type="presParOf" srcId="{19621279-3C0E-49AD-899C-C5440EF5C100}" destId="{D656A276-31BE-477B-B89F-30CACD6F0860}" srcOrd="10" destOrd="0" presId="urn:microsoft.com/office/officeart/2009/3/layout/PieProcess"/>
    <dgm:cxn modelId="{29B0F74C-169E-49AD-977D-38D8ED06D575}" type="presParOf" srcId="{D656A276-31BE-477B-B89F-30CACD6F0860}" destId="{E83D2274-E72E-4B95-BCA9-D930A9F04ADB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1B5B8-9367-45C2-9C65-6599703F9A19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267B96-07E2-4D8E-A21E-426E02CF0211}">
      <dgm:prSet phldrT="[Tekst]"/>
      <dgm:spPr/>
      <dgm:t>
        <a:bodyPr/>
        <a:lstStyle/>
        <a:p>
          <a:r>
            <a:rPr lang="pl-PL" dirty="0" smtClean="0"/>
            <a:t>mieszkaniowa:</a:t>
          </a:r>
          <a:br>
            <a:rPr lang="pl-PL" dirty="0" smtClean="0"/>
          </a:br>
          <a:r>
            <a:rPr lang="pl-PL" dirty="0" smtClean="0"/>
            <a:t>zabudowa jedno i wielorodzinna</a:t>
          </a:r>
          <a:endParaRPr lang="pl-PL" dirty="0"/>
        </a:p>
      </dgm:t>
    </dgm:pt>
    <dgm:pt modelId="{F514C306-CCAD-4D47-8967-ECF7883A2CF9}" type="parTrans" cxnId="{B64B03EA-6390-4D8E-8B73-422F6E159835}">
      <dgm:prSet/>
      <dgm:spPr/>
      <dgm:t>
        <a:bodyPr/>
        <a:lstStyle/>
        <a:p>
          <a:endParaRPr lang="pl-PL"/>
        </a:p>
      </dgm:t>
    </dgm:pt>
    <dgm:pt modelId="{B766ED57-2837-461D-B8D6-50BA5FCA966C}" type="sibTrans" cxnId="{B64B03EA-6390-4D8E-8B73-422F6E159835}">
      <dgm:prSet/>
      <dgm:spPr/>
      <dgm:t>
        <a:bodyPr/>
        <a:lstStyle/>
        <a:p>
          <a:endParaRPr lang="pl-PL"/>
        </a:p>
      </dgm:t>
    </dgm:pt>
    <dgm:pt modelId="{B353224A-E389-42BC-BCFE-4C7E299DEF5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usługi dla mieszkańców:</a:t>
          </a:r>
          <a:br>
            <a:rPr lang="pl-PL" dirty="0" smtClean="0"/>
          </a:br>
          <a:r>
            <a:rPr lang="pl-PL" dirty="0" smtClean="0"/>
            <a:t>Hala widowiskowo-sportowa  z Galerią Handlową</a:t>
          </a:r>
          <a:endParaRPr lang="pl-PL" dirty="0"/>
        </a:p>
      </dgm:t>
    </dgm:pt>
    <dgm:pt modelId="{64C77DBB-F6E6-41C7-AF95-245A0008AEE1}" type="parTrans" cxnId="{E08B12DA-E5AE-470A-9DFB-D306DCBCDDFE}">
      <dgm:prSet/>
      <dgm:spPr/>
      <dgm:t>
        <a:bodyPr/>
        <a:lstStyle/>
        <a:p>
          <a:endParaRPr lang="pl-PL"/>
        </a:p>
      </dgm:t>
    </dgm:pt>
    <dgm:pt modelId="{28A0DFB9-865A-4BC1-902A-2BE7236C31DF}" type="sibTrans" cxnId="{E08B12DA-E5AE-470A-9DFB-D306DCBCDDFE}">
      <dgm:prSet/>
      <dgm:spPr/>
      <dgm:t>
        <a:bodyPr/>
        <a:lstStyle/>
        <a:p>
          <a:endParaRPr lang="pl-PL"/>
        </a:p>
      </dgm:t>
    </dgm:pt>
    <dgm:pt modelId="{C3B3A6F6-D2AE-4489-A734-1376526ED614}">
      <dgm:prSet phldrT="[Tekst]"/>
      <dgm:spPr/>
      <dgm:t>
        <a:bodyPr/>
        <a:lstStyle/>
        <a:p>
          <a:r>
            <a:rPr lang="pl-PL" dirty="0" smtClean="0"/>
            <a:t>Usługi dla mieszkańców: BIBLIOTEKA – funkcjonalność i mowa jakość</a:t>
          </a:r>
          <a:endParaRPr lang="pl-PL" dirty="0"/>
        </a:p>
      </dgm:t>
    </dgm:pt>
    <dgm:pt modelId="{17C57D18-A93E-4FA8-85FE-18D695CD1E2E}" type="parTrans" cxnId="{BEE980B2-A742-4430-A2DB-9D6A6A5268AC}">
      <dgm:prSet/>
      <dgm:spPr/>
      <dgm:t>
        <a:bodyPr/>
        <a:lstStyle/>
        <a:p>
          <a:endParaRPr lang="pl-PL"/>
        </a:p>
      </dgm:t>
    </dgm:pt>
    <dgm:pt modelId="{FAB1010F-454D-45CC-8F51-4AB9FD3EC837}" type="sibTrans" cxnId="{BEE980B2-A742-4430-A2DB-9D6A6A5268AC}">
      <dgm:prSet/>
      <dgm:spPr/>
      <dgm:t>
        <a:bodyPr/>
        <a:lstStyle/>
        <a:p>
          <a:endParaRPr lang="pl-PL"/>
        </a:p>
      </dgm:t>
    </dgm:pt>
    <dgm:pt modelId="{FFFD6D47-6A8D-4214-921F-89E7308112FB}">
      <dgm:prSet phldrT="[Tekst]"/>
      <dgm:spPr/>
      <dgm:t>
        <a:bodyPr/>
        <a:lstStyle/>
        <a:p>
          <a:r>
            <a:rPr lang="pl-PL" dirty="0" smtClean="0"/>
            <a:t>Działalność rolnicza i ochrona terenów cennych przyrodniczo</a:t>
          </a:r>
          <a:endParaRPr lang="pl-PL" dirty="0"/>
        </a:p>
      </dgm:t>
    </dgm:pt>
    <dgm:pt modelId="{9452EBEB-AA7A-481D-8139-8063D5F20398}" type="parTrans" cxnId="{4C0E8F8C-0F0E-401D-96B5-2013FA4FC841}">
      <dgm:prSet/>
      <dgm:spPr/>
      <dgm:t>
        <a:bodyPr/>
        <a:lstStyle/>
        <a:p>
          <a:endParaRPr lang="pl-PL"/>
        </a:p>
      </dgm:t>
    </dgm:pt>
    <dgm:pt modelId="{6337FA12-D728-4963-850E-E5F362D62C3F}" type="sibTrans" cxnId="{4C0E8F8C-0F0E-401D-96B5-2013FA4FC841}">
      <dgm:prSet/>
      <dgm:spPr/>
      <dgm:t>
        <a:bodyPr/>
        <a:lstStyle/>
        <a:p>
          <a:endParaRPr lang="pl-PL"/>
        </a:p>
      </dgm:t>
    </dgm:pt>
    <dgm:pt modelId="{E3308645-0066-43A3-A5C2-0E6CF0BF4268}">
      <dgm:prSet phldrT="[Tekst]"/>
      <dgm:spPr/>
      <dgm:t>
        <a:bodyPr/>
        <a:lstStyle/>
        <a:p>
          <a:r>
            <a:rPr lang="pl-PL" dirty="0" smtClean="0"/>
            <a:t>Usługi dla mieszkańców:</a:t>
          </a:r>
        </a:p>
        <a:p>
          <a:r>
            <a:rPr lang="pl-PL" dirty="0" smtClean="0"/>
            <a:t>PUK: kanalizacja, wodociąg, zagospodarowanie odpadów, </a:t>
          </a:r>
          <a:r>
            <a:rPr lang="pl-PL" dirty="0" err="1" smtClean="0"/>
            <a:t>fotowoltaika</a:t>
          </a:r>
          <a:endParaRPr lang="pl-PL" dirty="0"/>
        </a:p>
      </dgm:t>
    </dgm:pt>
    <dgm:pt modelId="{E903E8DF-F71D-445B-B849-FC74814121BC}" type="parTrans" cxnId="{2CAB6891-5192-4718-AB2F-A0848916D789}">
      <dgm:prSet/>
      <dgm:spPr/>
      <dgm:t>
        <a:bodyPr/>
        <a:lstStyle/>
        <a:p>
          <a:endParaRPr lang="pl-PL"/>
        </a:p>
      </dgm:t>
    </dgm:pt>
    <dgm:pt modelId="{FF32F8CE-6546-4096-85BD-CBC60CECEC22}" type="sibTrans" cxnId="{2CAB6891-5192-4718-AB2F-A0848916D789}">
      <dgm:prSet/>
      <dgm:spPr/>
      <dgm:t>
        <a:bodyPr/>
        <a:lstStyle/>
        <a:p>
          <a:endParaRPr lang="pl-PL"/>
        </a:p>
      </dgm:t>
    </dgm:pt>
    <dgm:pt modelId="{6EEADD74-4A7A-4AAF-A19A-BA1CD27B199D}">
      <dgm:prSet phldrT="[Tekst]"/>
      <dgm:spPr/>
      <dgm:t>
        <a:bodyPr/>
        <a:lstStyle/>
        <a:p>
          <a:r>
            <a:rPr lang="pl-PL" dirty="0" smtClean="0"/>
            <a:t>Usługi publiczne: oświata budowa i rozbudowa szkół (Rokietnica, Napachanie, Cerekwica)</a:t>
          </a:r>
          <a:endParaRPr lang="pl-PL" dirty="0"/>
        </a:p>
      </dgm:t>
    </dgm:pt>
    <dgm:pt modelId="{D687AE90-5436-4A8B-B2D9-724B20EEB5F3}" type="parTrans" cxnId="{A899D9EA-6C39-4861-9ACD-F9D964E295D0}">
      <dgm:prSet/>
      <dgm:spPr/>
      <dgm:t>
        <a:bodyPr/>
        <a:lstStyle/>
        <a:p>
          <a:endParaRPr lang="pl-PL"/>
        </a:p>
      </dgm:t>
    </dgm:pt>
    <dgm:pt modelId="{EBF40598-979C-43F1-9319-3CA9487249C6}" type="sibTrans" cxnId="{A899D9EA-6C39-4861-9ACD-F9D964E295D0}">
      <dgm:prSet/>
      <dgm:spPr/>
      <dgm:t>
        <a:bodyPr/>
        <a:lstStyle/>
        <a:p>
          <a:endParaRPr lang="pl-PL"/>
        </a:p>
      </dgm:t>
    </dgm:pt>
    <dgm:pt modelId="{6621497C-AA2D-41D2-A6C9-9C43F60ECCC8}">
      <dgm:prSet phldrT="[Tekst]"/>
      <dgm:spPr/>
      <dgm:t>
        <a:bodyPr/>
        <a:lstStyle/>
        <a:p>
          <a:r>
            <a:rPr lang="pl-PL" dirty="0" smtClean="0"/>
            <a:t>Działalność gospodarcza</a:t>
          </a:r>
          <a:br>
            <a:rPr lang="pl-PL" dirty="0" smtClean="0"/>
          </a:br>
          <a:r>
            <a:rPr lang="pl-PL" dirty="0" smtClean="0"/>
            <a:t>Strefy przemysłowe przy ciągach komunikacyjnych (np. Mrowino, Rokietnica, Kiekrz, Bytkowo)</a:t>
          </a:r>
          <a:br>
            <a:rPr lang="pl-PL" dirty="0" smtClean="0"/>
          </a:br>
          <a:r>
            <a:rPr lang="pl-PL" dirty="0" smtClean="0"/>
            <a:t>2038 przedsiębiorców w CEIDG</a:t>
          </a:r>
          <a:endParaRPr lang="pl-PL" dirty="0"/>
        </a:p>
      </dgm:t>
    </dgm:pt>
    <dgm:pt modelId="{71E85E13-207E-4300-ACA5-8E091EBC0E14}" type="parTrans" cxnId="{1347E7A2-5D77-42DC-9A6B-379305EB1F25}">
      <dgm:prSet/>
      <dgm:spPr/>
      <dgm:t>
        <a:bodyPr/>
        <a:lstStyle/>
        <a:p>
          <a:endParaRPr lang="pl-PL"/>
        </a:p>
      </dgm:t>
    </dgm:pt>
    <dgm:pt modelId="{05A9A95A-A1BE-4AB3-84C8-5ECC71072A62}" type="sibTrans" cxnId="{1347E7A2-5D77-42DC-9A6B-379305EB1F25}">
      <dgm:prSet/>
      <dgm:spPr/>
      <dgm:t>
        <a:bodyPr/>
        <a:lstStyle/>
        <a:p>
          <a:endParaRPr lang="pl-PL"/>
        </a:p>
      </dgm:t>
    </dgm:pt>
    <dgm:pt modelId="{E7145F12-F4C3-41BB-8A8E-A4AD89BE14FD}">
      <dgm:prSet phldrT="[Tekst]"/>
      <dgm:spPr/>
      <dgm:t>
        <a:bodyPr/>
        <a:lstStyle/>
        <a:p>
          <a:r>
            <a:rPr lang="pl-PL" dirty="0" smtClean="0"/>
            <a:t>Usługi dla mieszkańców: transport publiczny</a:t>
          </a:r>
          <a:endParaRPr lang="pl-PL" dirty="0"/>
        </a:p>
      </dgm:t>
    </dgm:pt>
    <dgm:pt modelId="{5E30EC7D-0227-4FDA-AB90-B7AE2CF996C5}" type="parTrans" cxnId="{B020A96D-464E-4E1F-8DBC-64A686C46810}">
      <dgm:prSet/>
      <dgm:spPr/>
      <dgm:t>
        <a:bodyPr/>
        <a:lstStyle/>
        <a:p>
          <a:endParaRPr lang="pl-PL"/>
        </a:p>
      </dgm:t>
    </dgm:pt>
    <dgm:pt modelId="{D776AD47-BCBE-48E2-AFA9-DAD5B4B5B163}" type="sibTrans" cxnId="{B020A96D-464E-4E1F-8DBC-64A686C46810}">
      <dgm:prSet/>
      <dgm:spPr/>
      <dgm:t>
        <a:bodyPr/>
        <a:lstStyle/>
        <a:p>
          <a:endParaRPr lang="pl-PL"/>
        </a:p>
      </dgm:t>
    </dgm:pt>
    <dgm:pt modelId="{3EA9D964-1C17-4E36-9EB1-964D3EEEC545}" type="pres">
      <dgm:prSet presAssocID="{8B01B5B8-9367-45C2-9C65-6599703F9A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EE06275-CF60-46C5-9077-7B657846F9F6}" type="pres">
      <dgm:prSet presAssocID="{07267B96-07E2-4D8E-A21E-426E02CF0211}" presName="compNode" presStyleCnt="0"/>
      <dgm:spPr/>
    </dgm:pt>
    <dgm:pt modelId="{B2638638-5CE8-45CD-BD04-0E65BFA9BD13}" type="pres">
      <dgm:prSet presAssocID="{07267B96-07E2-4D8E-A21E-426E02CF0211}" presName="pictRect" presStyleLbl="node1" presStyleIdx="0" presStyleCnt="8" custScaleX="100084" custScaleY="1073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</dgm:pt>
    <dgm:pt modelId="{30A16AA5-C72D-4D25-B7D0-F397AABF2459}" type="pres">
      <dgm:prSet presAssocID="{07267B96-07E2-4D8E-A21E-426E02CF021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93BF6-3870-456D-BB71-38F8610BDF5C}" type="pres">
      <dgm:prSet presAssocID="{B766ED57-2837-461D-B8D6-50BA5FCA966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C793DA8-25FD-4A7A-9850-77ECBDBF35C0}" type="pres">
      <dgm:prSet presAssocID="{6621497C-AA2D-41D2-A6C9-9C43F60ECCC8}" presName="compNode" presStyleCnt="0"/>
      <dgm:spPr/>
    </dgm:pt>
    <dgm:pt modelId="{5B20F3F7-AEFF-447E-ACB8-723D5F1B9154}" type="pres">
      <dgm:prSet presAssocID="{6621497C-AA2D-41D2-A6C9-9C43F60ECCC8}" presName="pictRect" presStyleLbl="nod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l-PL"/>
        </a:p>
      </dgm:t>
    </dgm:pt>
    <dgm:pt modelId="{4CDDA3DE-643F-42B9-896F-BD4061D7AF5A}" type="pres">
      <dgm:prSet presAssocID="{6621497C-AA2D-41D2-A6C9-9C43F60ECCC8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F9CF69-D1D3-48D5-B77B-A4579DDC3A76}" type="pres">
      <dgm:prSet presAssocID="{05A9A95A-A1BE-4AB3-84C8-5ECC71072A6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BBBEF82-B470-462D-9DA5-31F9E9B8581B}" type="pres">
      <dgm:prSet presAssocID="{FFFD6D47-6A8D-4214-921F-89E7308112FB}" presName="compNode" presStyleCnt="0"/>
      <dgm:spPr/>
    </dgm:pt>
    <dgm:pt modelId="{89707714-3347-4DBD-ACD2-AE9A83DD561E}" type="pres">
      <dgm:prSet presAssocID="{FFFD6D47-6A8D-4214-921F-89E7308112FB}" presName="pictRect" presStyleLbl="nod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pl-PL"/>
        </a:p>
      </dgm:t>
    </dgm:pt>
    <dgm:pt modelId="{53AA93A7-E945-4CFA-A26A-C496081FF45A}" type="pres">
      <dgm:prSet presAssocID="{FFFD6D47-6A8D-4214-921F-89E7308112FB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D3717A-CF3B-443C-B0A9-738E2987D959}" type="pres">
      <dgm:prSet presAssocID="{6337FA12-D728-4963-850E-E5F362D62C3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31E8FC0-6233-46E0-A623-91C6DD8055E7}" type="pres">
      <dgm:prSet presAssocID="{6EEADD74-4A7A-4AAF-A19A-BA1CD27B199D}" presName="compNode" presStyleCnt="0"/>
      <dgm:spPr/>
    </dgm:pt>
    <dgm:pt modelId="{7027C4D9-9BEB-4828-87FC-418D9A2A63CE}" type="pres">
      <dgm:prSet presAssocID="{6EEADD74-4A7A-4AAF-A19A-BA1CD27B199D}" presName="pict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5D7A03B-F96E-4C5A-819A-404110361A78}" type="pres">
      <dgm:prSet presAssocID="{6EEADD74-4A7A-4AAF-A19A-BA1CD27B199D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38C858-478E-42A2-BB09-804DC35D5899}" type="pres">
      <dgm:prSet presAssocID="{EBF40598-979C-43F1-9319-3CA9487249C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E3FFCEE-AAAC-4FC8-BE2D-EFB1B87A472A}" type="pres">
      <dgm:prSet presAssocID="{B353224A-E389-42BC-BCFE-4C7E299DEF5C}" presName="compNode" presStyleCnt="0"/>
      <dgm:spPr/>
    </dgm:pt>
    <dgm:pt modelId="{A33ACBC7-C71A-4125-9280-03AD234BA40B}" type="pres">
      <dgm:prSet presAssocID="{B353224A-E389-42BC-BCFE-4C7E299DEF5C}" presName="pictRect" presStyleLbl="nod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BE0006EE-D868-4E99-AAB1-404B19C10AD3}" type="pres">
      <dgm:prSet presAssocID="{B353224A-E389-42BC-BCFE-4C7E299DEF5C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DCE987-A3E2-4D63-B567-B7969F9A4240}" type="pres">
      <dgm:prSet presAssocID="{28A0DFB9-865A-4BC1-902A-2BE7236C31D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A1768C3-A6EC-4188-A7F4-AB2129A312CA}" type="pres">
      <dgm:prSet presAssocID="{E3308645-0066-43A3-A5C2-0E6CF0BF4268}" presName="compNode" presStyleCnt="0"/>
      <dgm:spPr/>
    </dgm:pt>
    <dgm:pt modelId="{C153FF36-B5F9-41E9-B598-878B0989F7F7}" type="pres">
      <dgm:prSet presAssocID="{E3308645-0066-43A3-A5C2-0E6CF0BF4268}" presName="pict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l-PL"/>
        </a:p>
      </dgm:t>
    </dgm:pt>
    <dgm:pt modelId="{3E38244C-7878-43FE-A91C-5754C73C85CB}" type="pres">
      <dgm:prSet presAssocID="{E3308645-0066-43A3-A5C2-0E6CF0BF4268}" presName="textRect" presStyleLbl="revTx" presStyleIdx="5" presStyleCnt="8" custScaleX="122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E610DB-7C84-4702-A37C-C42215F9134C}" type="pres">
      <dgm:prSet presAssocID="{FF32F8CE-6546-4096-85BD-CBC60CECEC2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AD35AE5-4726-41B7-93D7-9380298B511E}" type="pres">
      <dgm:prSet presAssocID="{C3B3A6F6-D2AE-4489-A734-1376526ED614}" presName="compNode" presStyleCnt="0"/>
      <dgm:spPr/>
    </dgm:pt>
    <dgm:pt modelId="{2D90838E-5350-4635-AEC4-BF9795BDFAED}" type="pres">
      <dgm:prSet presAssocID="{C3B3A6F6-D2AE-4489-A734-1376526ED614}" presName="pictRect" presStyleLbl="nod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l-PL"/>
        </a:p>
      </dgm:t>
    </dgm:pt>
    <dgm:pt modelId="{B71C5457-F4D9-4C75-A9C5-CA979B0ABEF1}" type="pres">
      <dgm:prSet presAssocID="{C3B3A6F6-D2AE-4489-A734-1376526ED614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60606-E9C3-484B-AC40-55D16BC78ABB}" type="pres">
      <dgm:prSet presAssocID="{FAB1010F-454D-45CC-8F51-4AB9FD3EC83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428B95B-3D45-48EA-AA7E-21F082DF4908}" type="pres">
      <dgm:prSet presAssocID="{E7145F12-F4C3-41BB-8A8E-A4AD89BE14FD}" presName="compNode" presStyleCnt="0"/>
      <dgm:spPr/>
    </dgm:pt>
    <dgm:pt modelId="{CCD5D002-903B-444D-B9F1-5299DF96B94C}" type="pres">
      <dgm:prSet presAssocID="{E7145F12-F4C3-41BB-8A8E-A4AD89BE14FD}" presName="pict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161C9D4-FCEE-4C5B-97BE-7F6810855C12}" type="pres">
      <dgm:prSet presAssocID="{E7145F12-F4C3-41BB-8A8E-A4AD89BE14FD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578F35-0E55-4A6E-B0EC-3DCFBC0DD537}" type="presOf" srcId="{8B01B5B8-9367-45C2-9C65-6599703F9A19}" destId="{3EA9D964-1C17-4E36-9EB1-964D3EEEC545}" srcOrd="0" destOrd="0" presId="urn:microsoft.com/office/officeart/2005/8/layout/pList1"/>
    <dgm:cxn modelId="{B020A96D-464E-4E1F-8DBC-64A686C46810}" srcId="{8B01B5B8-9367-45C2-9C65-6599703F9A19}" destId="{E7145F12-F4C3-41BB-8A8E-A4AD89BE14FD}" srcOrd="7" destOrd="0" parTransId="{5E30EC7D-0227-4FDA-AB90-B7AE2CF996C5}" sibTransId="{D776AD47-BCBE-48E2-AFA9-DAD5B4B5B163}"/>
    <dgm:cxn modelId="{BEE980B2-A742-4430-A2DB-9D6A6A5268AC}" srcId="{8B01B5B8-9367-45C2-9C65-6599703F9A19}" destId="{C3B3A6F6-D2AE-4489-A734-1376526ED614}" srcOrd="6" destOrd="0" parTransId="{17C57D18-A93E-4FA8-85FE-18D695CD1E2E}" sibTransId="{FAB1010F-454D-45CC-8F51-4AB9FD3EC837}"/>
    <dgm:cxn modelId="{01DD3D39-3CE9-4088-A56F-B999A4D3CF5E}" type="presOf" srcId="{B766ED57-2837-461D-B8D6-50BA5FCA966C}" destId="{38593BF6-3870-456D-BB71-38F8610BDF5C}" srcOrd="0" destOrd="0" presId="urn:microsoft.com/office/officeart/2005/8/layout/pList1"/>
    <dgm:cxn modelId="{B64B03EA-6390-4D8E-8B73-422F6E159835}" srcId="{8B01B5B8-9367-45C2-9C65-6599703F9A19}" destId="{07267B96-07E2-4D8E-A21E-426E02CF0211}" srcOrd="0" destOrd="0" parTransId="{F514C306-CCAD-4D47-8967-ECF7883A2CF9}" sibTransId="{B766ED57-2837-461D-B8D6-50BA5FCA966C}"/>
    <dgm:cxn modelId="{F76D8324-0E08-47BC-8175-D058246F0311}" type="presOf" srcId="{6621497C-AA2D-41D2-A6C9-9C43F60ECCC8}" destId="{4CDDA3DE-643F-42B9-896F-BD4061D7AF5A}" srcOrd="0" destOrd="0" presId="urn:microsoft.com/office/officeart/2005/8/layout/pList1"/>
    <dgm:cxn modelId="{7E9C9CB5-E180-4CC5-B3C7-2585B86427AA}" type="presOf" srcId="{28A0DFB9-865A-4BC1-902A-2BE7236C31DF}" destId="{24DCE987-A3E2-4D63-B567-B7969F9A4240}" srcOrd="0" destOrd="0" presId="urn:microsoft.com/office/officeart/2005/8/layout/pList1"/>
    <dgm:cxn modelId="{2CAB6891-5192-4718-AB2F-A0848916D789}" srcId="{8B01B5B8-9367-45C2-9C65-6599703F9A19}" destId="{E3308645-0066-43A3-A5C2-0E6CF0BF4268}" srcOrd="5" destOrd="0" parTransId="{E903E8DF-F71D-445B-B849-FC74814121BC}" sibTransId="{FF32F8CE-6546-4096-85BD-CBC60CECEC22}"/>
    <dgm:cxn modelId="{74B19342-1D53-494C-BD9A-224D2B43CE88}" type="presOf" srcId="{FF32F8CE-6546-4096-85BD-CBC60CECEC22}" destId="{56E610DB-7C84-4702-A37C-C42215F9134C}" srcOrd="0" destOrd="0" presId="urn:microsoft.com/office/officeart/2005/8/layout/pList1"/>
    <dgm:cxn modelId="{E2AFA1A8-97DE-47EA-8264-F80055686D19}" type="presOf" srcId="{E7145F12-F4C3-41BB-8A8E-A4AD89BE14FD}" destId="{A161C9D4-FCEE-4C5B-97BE-7F6810855C12}" srcOrd="0" destOrd="0" presId="urn:microsoft.com/office/officeart/2005/8/layout/pList1"/>
    <dgm:cxn modelId="{A899D9EA-6C39-4861-9ACD-F9D964E295D0}" srcId="{8B01B5B8-9367-45C2-9C65-6599703F9A19}" destId="{6EEADD74-4A7A-4AAF-A19A-BA1CD27B199D}" srcOrd="3" destOrd="0" parTransId="{D687AE90-5436-4A8B-B2D9-724B20EEB5F3}" sibTransId="{EBF40598-979C-43F1-9319-3CA9487249C6}"/>
    <dgm:cxn modelId="{6587284A-0B57-4CA9-A729-8CCF87EE2EAB}" type="presOf" srcId="{E3308645-0066-43A3-A5C2-0E6CF0BF4268}" destId="{3E38244C-7878-43FE-A91C-5754C73C85CB}" srcOrd="0" destOrd="0" presId="urn:microsoft.com/office/officeart/2005/8/layout/pList1"/>
    <dgm:cxn modelId="{E08B12DA-E5AE-470A-9DFB-D306DCBCDDFE}" srcId="{8B01B5B8-9367-45C2-9C65-6599703F9A19}" destId="{B353224A-E389-42BC-BCFE-4C7E299DEF5C}" srcOrd="4" destOrd="0" parTransId="{64C77DBB-F6E6-41C7-AF95-245A0008AEE1}" sibTransId="{28A0DFB9-865A-4BC1-902A-2BE7236C31DF}"/>
    <dgm:cxn modelId="{29F0E86A-1E68-476C-8507-84F2B0EB0C15}" type="presOf" srcId="{FAB1010F-454D-45CC-8F51-4AB9FD3EC837}" destId="{F4E60606-E9C3-484B-AC40-55D16BC78ABB}" srcOrd="0" destOrd="0" presId="urn:microsoft.com/office/officeart/2005/8/layout/pList1"/>
    <dgm:cxn modelId="{A7EFBBA5-ED70-443F-BC09-EAEF20D8D291}" type="presOf" srcId="{07267B96-07E2-4D8E-A21E-426E02CF0211}" destId="{30A16AA5-C72D-4D25-B7D0-F397AABF2459}" srcOrd="0" destOrd="0" presId="urn:microsoft.com/office/officeart/2005/8/layout/pList1"/>
    <dgm:cxn modelId="{83121F0B-13C1-4D20-B0F9-9D3E675A7B58}" type="presOf" srcId="{C3B3A6F6-D2AE-4489-A734-1376526ED614}" destId="{B71C5457-F4D9-4C75-A9C5-CA979B0ABEF1}" srcOrd="0" destOrd="0" presId="urn:microsoft.com/office/officeart/2005/8/layout/pList1"/>
    <dgm:cxn modelId="{A6AF3308-A7B2-4D0F-9E98-38F7AB400BEE}" type="presOf" srcId="{6EEADD74-4A7A-4AAF-A19A-BA1CD27B199D}" destId="{45D7A03B-F96E-4C5A-819A-404110361A78}" srcOrd="0" destOrd="0" presId="urn:microsoft.com/office/officeart/2005/8/layout/pList1"/>
    <dgm:cxn modelId="{4C0E8F8C-0F0E-401D-96B5-2013FA4FC841}" srcId="{8B01B5B8-9367-45C2-9C65-6599703F9A19}" destId="{FFFD6D47-6A8D-4214-921F-89E7308112FB}" srcOrd="2" destOrd="0" parTransId="{9452EBEB-AA7A-481D-8139-8063D5F20398}" sibTransId="{6337FA12-D728-4963-850E-E5F362D62C3F}"/>
    <dgm:cxn modelId="{1347E7A2-5D77-42DC-9A6B-379305EB1F25}" srcId="{8B01B5B8-9367-45C2-9C65-6599703F9A19}" destId="{6621497C-AA2D-41D2-A6C9-9C43F60ECCC8}" srcOrd="1" destOrd="0" parTransId="{71E85E13-207E-4300-ACA5-8E091EBC0E14}" sibTransId="{05A9A95A-A1BE-4AB3-84C8-5ECC71072A62}"/>
    <dgm:cxn modelId="{BDF243B3-8DBE-4B15-A865-F19C8009DA99}" type="presOf" srcId="{B353224A-E389-42BC-BCFE-4C7E299DEF5C}" destId="{BE0006EE-D868-4E99-AAB1-404B19C10AD3}" srcOrd="0" destOrd="0" presId="urn:microsoft.com/office/officeart/2005/8/layout/pList1"/>
    <dgm:cxn modelId="{D15985AF-F174-4661-88E0-1A76BCC6DA9B}" type="presOf" srcId="{EBF40598-979C-43F1-9319-3CA9487249C6}" destId="{5F38C858-478E-42A2-BB09-804DC35D5899}" srcOrd="0" destOrd="0" presId="urn:microsoft.com/office/officeart/2005/8/layout/pList1"/>
    <dgm:cxn modelId="{D40E7C33-0E64-4AB3-AE74-2989252A543B}" type="presOf" srcId="{FFFD6D47-6A8D-4214-921F-89E7308112FB}" destId="{53AA93A7-E945-4CFA-A26A-C496081FF45A}" srcOrd="0" destOrd="0" presId="urn:microsoft.com/office/officeart/2005/8/layout/pList1"/>
    <dgm:cxn modelId="{FD2F5CE0-847F-40F5-AEE0-D46B51832267}" type="presOf" srcId="{6337FA12-D728-4963-850E-E5F362D62C3F}" destId="{3FD3717A-CF3B-443C-B0A9-738E2987D959}" srcOrd="0" destOrd="0" presId="urn:microsoft.com/office/officeart/2005/8/layout/pList1"/>
    <dgm:cxn modelId="{5535AE4A-7B39-403E-AE9F-02B36ED5DF0A}" type="presOf" srcId="{05A9A95A-A1BE-4AB3-84C8-5ECC71072A62}" destId="{E8F9CF69-D1D3-48D5-B77B-A4579DDC3A76}" srcOrd="0" destOrd="0" presId="urn:microsoft.com/office/officeart/2005/8/layout/pList1"/>
    <dgm:cxn modelId="{2370B630-EDA3-490A-9562-514B2DCE9F43}" type="presParOf" srcId="{3EA9D964-1C17-4E36-9EB1-964D3EEEC545}" destId="{CEE06275-CF60-46C5-9077-7B657846F9F6}" srcOrd="0" destOrd="0" presId="urn:microsoft.com/office/officeart/2005/8/layout/pList1"/>
    <dgm:cxn modelId="{7D6E9BCB-5816-4DF4-B55D-DB42C7B3F39F}" type="presParOf" srcId="{CEE06275-CF60-46C5-9077-7B657846F9F6}" destId="{B2638638-5CE8-45CD-BD04-0E65BFA9BD13}" srcOrd="0" destOrd="0" presId="urn:microsoft.com/office/officeart/2005/8/layout/pList1"/>
    <dgm:cxn modelId="{00396496-7EA0-44DF-9302-EEDCD1F1C2E3}" type="presParOf" srcId="{CEE06275-CF60-46C5-9077-7B657846F9F6}" destId="{30A16AA5-C72D-4D25-B7D0-F397AABF2459}" srcOrd="1" destOrd="0" presId="urn:microsoft.com/office/officeart/2005/8/layout/pList1"/>
    <dgm:cxn modelId="{B38DB3A0-9830-42F1-BCD0-18B93234821D}" type="presParOf" srcId="{3EA9D964-1C17-4E36-9EB1-964D3EEEC545}" destId="{38593BF6-3870-456D-BB71-38F8610BDF5C}" srcOrd="1" destOrd="0" presId="urn:microsoft.com/office/officeart/2005/8/layout/pList1"/>
    <dgm:cxn modelId="{6AE4B769-4D82-42C8-A93F-A8E948E8C872}" type="presParOf" srcId="{3EA9D964-1C17-4E36-9EB1-964D3EEEC545}" destId="{FC793DA8-25FD-4A7A-9850-77ECBDBF35C0}" srcOrd="2" destOrd="0" presId="urn:microsoft.com/office/officeart/2005/8/layout/pList1"/>
    <dgm:cxn modelId="{6EE91A66-14A3-4D53-A701-BBD3628FE2F7}" type="presParOf" srcId="{FC793DA8-25FD-4A7A-9850-77ECBDBF35C0}" destId="{5B20F3F7-AEFF-447E-ACB8-723D5F1B9154}" srcOrd="0" destOrd="0" presId="urn:microsoft.com/office/officeart/2005/8/layout/pList1"/>
    <dgm:cxn modelId="{77FF38C3-6DC6-41E9-86B2-D1E253DDD54D}" type="presParOf" srcId="{FC793DA8-25FD-4A7A-9850-77ECBDBF35C0}" destId="{4CDDA3DE-643F-42B9-896F-BD4061D7AF5A}" srcOrd="1" destOrd="0" presId="urn:microsoft.com/office/officeart/2005/8/layout/pList1"/>
    <dgm:cxn modelId="{32F2ED7A-6033-4EA7-8574-6B3F9F9B142B}" type="presParOf" srcId="{3EA9D964-1C17-4E36-9EB1-964D3EEEC545}" destId="{E8F9CF69-D1D3-48D5-B77B-A4579DDC3A76}" srcOrd="3" destOrd="0" presId="urn:microsoft.com/office/officeart/2005/8/layout/pList1"/>
    <dgm:cxn modelId="{E78E71B5-FD80-482E-95F2-547FA41F22A1}" type="presParOf" srcId="{3EA9D964-1C17-4E36-9EB1-964D3EEEC545}" destId="{4BBBEF82-B470-462D-9DA5-31F9E9B8581B}" srcOrd="4" destOrd="0" presId="urn:microsoft.com/office/officeart/2005/8/layout/pList1"/>
    <dgm:cxn modelId="{C65BE223-71B9-461B-B27F-A77EC6D3B1B1}" type="presParOf" srcId="{4BBBEF82-B470-462D-9DA5-31F9E9B8581B}" destId="{89707714-3347-4DBD-ACD2-AE9A83DD561E}" srcOrd="0" destOrd="0" presId="urn:microsoft.com/office/officeart/2005/8/layout/pList1"/>
    <dgm:cxn modelId="{E5B64870-2FB4-408A-B767-A5C9B8A7D03A}" type="presParOf" srcId="{4BBBEF82-B470-462D-9DA5-31F9E9B8581B}" destId="{53AA93A7-E945-4CFA-A26A-C496081FF45A}" srcOrd="1" destOrd="0" presId="urn:microsoft.com/office/officeart/2005/8/layout/pList1"/>
    <dgm:cxn modelId="{3AE36A2F-022F-4CE5-9DEF-6F14B2DDA620}" type="presParOf" srcId="{3EA9D964-1C17-4E36-9EB1-964D3EEEC545}" destId="{3FD3717A-CF3B-443C-B0A9-738E2987D959}" srcOrd="5" destOrd="0" presId="urn:microsoft.com/office/officeart/2005/8/layout/pList1"/>
    <dgm:cxn modelId="{D24811A6-5114-451A-9AEB-0902B1B04BDA}" type="presParOf" srcId="{3EA9D964-1C17-4E36-9EB1-964D3EEEC545}" destId="{D31E8FC0-6233-46E0-A623-91C6DD8055E7}" srcOrd="6" destOrd="0" presId="urn:microsoft.com/office/officeart/2005/8/layout/pList1"/>
    <dgm:cxn modelId="{A728090B-711E-4F16-94E0-BB89A9806841}" type="presParOf" srcId="{D31E8FC0-6233-46E0-A623-91C6DD8055E7}" destId="{7027C4D9-9BEB-4828-87FC-418D9A2A63CE}" srcOrd="0" destOrd="0" presId="urn:microsoft.com/office/officeart/2005/8/layout/pList1"/>
    <dgm:cxn modelId="{96B23EA3-A623-4B54-A91F-A86B1FFFA72F}" type="presParOf" srcId="{D31E8FC0-6233-46E0-A623-91C6DD8055E7}" destId="{45D7A03B-F96E-4C5A-819A-404110361A78}" srcOrd="1" destOrd="0" presId="urn:microsoft.com/office/officeart/2005/8/layout/pList1"/>
    <dgm:cxn modelId="{A6600F16-0D8A-4BCB-8276-E5FC33A2395C}" type="presParOf" srcId="{3EA9D964-1C17-4E36-9EB1-964D3EEEC545}" destId="{5F38C858-478E-42A2-BB09-804DC35D5899}" srcOrd="7" destOrd="0" presId="urn:microsoft.com/office/officeart/2005/8/layout/pList1"/>
    <dgm:cxn modelId="{A4B0D976-B4DA-48C8-BF38-17F963D09391}" type="presParOf" srcId="{3EA9D964-1C17-4E36-9EB1-964D3EEEC545}" destId="{2E3FFCEE-AAAC-4FC8-BE2D-EFB1B87A472A}" srcOrd="8" destOrd="0" presId="urn:microsoft.com/office/officeart/2005/8/layout/pList1"/>
    <dgm:cxn modelId="{5B0F8AA1-2943-4B6A-B7F5-47EA68259B22}" type="presParOf" srcId="{2E3FFCEE-AAAC-4FC8-BE2D-EFB1B87A472A}" destId="{A33ACBC7-C71A-4125-9280-03AD234BA40B}" srcOrd="0" destOrd="0" presId="urn:microsoft.com/office/officeart/2005/8/layout/pList1"/>
    <dgm:cxn modelId="{9CFC053A-40AD-4DD5-81A7-747997022F55}" type="presParOf" srcId="{2E3FFCEE-AAAC-4FC8-BE2D-EFB1B87A472A}" destId="{BE0006EE-D868-4E99-AAB1-404B19C10AD3}" srcOrd="1" destOrd="0" presId="urn:microsoft.com/office/officeart/2005/8/layout/pList1"/>
    <dgm:cxn modelId="{AA1B3774-FA11-4C0B-A889-F0AE87A6740C}" type="presParOf" srcId="{3EA9D964-1C17-4E36-9EB1-964D3EEEC545}" destId="{24DCE987-A3E2-4D63-B567-B7969F9A4240}" srcOrd="9" destOrd="0" presId="urn:microsoft.com/office/officeart/2005/8/layout/pList1"/>
    <dgm:cxn modelId="{B52A86A9-4BED-44C8-9159-104BDEDF006D}" type="presParOf" srcId="{3EA9D964-1C17-4E36-9EB1-964D3EEEC545}" destId="{AA1768C3-A6EC-4188-A7F4-AB2129A312CA}" srcOrd="10" destOrd="0" presId="urn:microsoft.com/office/officeart/2005/8/layout/pList1"/>
    <dgm:cxn modelId="{6165013B-BE71-4EE4-A2D7-3FCAE41AC703}" type="presParOf" srcId="{AA1768C3-A6EC-4188-A7F4-AB2129A312CA}" destId="{C153FF36-B5F9-41E9-B598-878B0989F7F7}" srcOrd="0" destOrd="0" presId="urn:microsoft.com/office/officeart/2005/8/layout/pList1"/>
    <dgm:cxn modelId="{3BAD6A35-2670-4FBA-B9B8-989FF5D210EA}" type="presParOf" srcId="{AA1768C3-A6EC-4188-A7F4-AB2129A312CA}" destId="{3E38244C-7878-43FE-A91C-5754C73C85CB}" srcOrd="1" destOrd="0" presId="urn:microsoft.com/office/officeart/2005/8/layout/pList1"/>
    <dgm:cxn modelId="{58F2010F-DFE1-4D33-B1AF-63ADA1F1B6D7}" type="presParOf" srcId="{3EA9D964-1C17-4E36-9EB1-964D3EEEC545}" destId="{56E610DB-7C84-4702-A37C-C42215F9134C}" srcOrd="11" destOrd="0" presId="urn:microsoft.com/office/officeart/2005/8/layout/pList1"/>
    <dgm:cxn modelId="{6575C835-6E44-41B5-8267-6603FDB6DB3D}" type="presParOf" srcId="{3EA9D964-1C17-4E36-9EB1-964D3EEEC545}" destId="{8AD35AE5-4726-41B7-93D7-9380298B511E}" srcOrd="12" destOrd="0" presId="urn:microsoft.com/office/officeart/2005/8/layout/pList1"/>
    <dgm:cxn modelId="{928C2F29-2618-439D-944A-0023D30111F6}" type="presParOf" srcId="{8AD35AE5-4726-41B7-93D7-9380298B511E}" destId="{2D90838E-5350-4635-AEC4-BF9795BDFAED}" srcOrd="0" destOrd="0" presId="urn:microsoft.com/office/officeart/2005/8/layout/pList1"/>
    <dgm:cxn modelId="{04354B47-747E-427A-8272-E3879D7CB4B5}" type="presParOf" srcId="{8AD35AE5-4726-41B7-93D7-9380298B511E}" destId="{B71C5457-F4D9-4C75-A9C5-CA979B0ABEF1}" srcOrd="1" destOrd="0" presId="urn:microsoft.com/office/officeart/2005/8/layout/pList1"/>
    <dgm:cxn modelId="{A0B1996A-A02E-41AB-BEED-AFDA9FEE3612}" type="presParOf" srcId="{3EA9D964-1C17-4E36-9EB1-964D3EEEC545}" destId="{F4E60606-E9C3-484B-AC40-55D16BC78ABB}" srcOrd="13" destOrd="0" presId="urn:microsoft.com/office/officeart/2005/8/layout/pList1"/>
    <dgm:cxn modelId="{E5335BF4-1774-4154-A117-C008C99E1FA4}" type="presParOf" srcId="{3EA9D964-1C17-4E36-9EB1-964D3EEEC545}" destId="{B428B95B-3D45-48EA-AA7E-21F082DF4908}" srcOrd="14" destOrd="0" presId="urn:microsoft.com/office/officeart/2005/8/layout/pList1"/>
    <dgm:cxn modelId="{6552F70D-4322-4420-A29E-1574FB249292}" type="presParOf" srcId="{B428B95B-3D45-48EA-AA7E-21F082DF4908}" destId="{CCD5D002-903B-444D-B9F1-5299DF96B94C}" srcOrd="0" destOrd="0" presId="urn:microsoft.com/office/officeart/2005/8/layout/pList1"/>
    <dgm:cxn modelId="{4A9180A7-4079-4D20-BD98-E3A8E6025DEF}" type="presParOf" srcId="{B428B95B-3D45-48EA-AA7E-21F082DF4908}" destId="{A161C9D4-FCEE-4C5B-97BE-7F6810855C1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18615-2CC7-4E20-8D23-5F3087A54492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651F9473-2E43-469F-AB76-8BCD69659447}">
      <dgm:prSet phldrT="[Tekst]"/>
      <dgm:spPr/>
      <dgm:t>
        <a:bodyPr/>
        <a:lstStyle/>
        <a:p>
          <a:pPr algn="l" rtl="0"/>
          <a:r>
            <a:rPr lang="pl-PL" b="1" baseline="0" dirty="0" smtClean="0">
              <a:solidFill>
                <a:schemeClr val="tx1"/>
              </a:solidFill>
            </a:rPr>
            <a:t>Wzrost pokrycia powierzchni gminy </a:t>
          </a:r>
          <a:r>
            <a:rPr lang="pl-PL" b="1" baseline="0" dirty="0" err="1" smtClean="0">
              <a:solidFill>
                <a:schemeClr val="tx1"/>
              </a:solidFill>
            </a:rPr>
            <a:t>mpzp</a:t>
          </a:r>
          <a:r>
            <a:rPr lang="pl-PL" b="1" baseline="0" dirty="0" smtClean="0">
              <a:solidFill>
                <a:schemeClr val="tx1"/>
              </a:solidFill>
            </a:rPr>
            <a:t>:</a:t>
          </a:r>
          <a:br>
            <a:rPr lang="pl-PL" b="1" baseline="0" dirty="0" smtClean="0">
              <a:solidFill>
                <a:schemeClr val="tx1"/>
              </a:solidFill>
            </a:rPr>
          </a:br>
          <a:r>
            <a:rPr lang="pl-PL" b="1" baseline="0" dirty="0" smtClean="0">
              <a:solidFill>
                <a:schemeClr val="tx1"/>
              </a:solidFill>
            </a:rPr>
            <a:t>- </a:t>
          </a:r>
          <a:r>
            <a:rPr lang="pl-PL" dirty="0" smtClean="0"/>
            <a:t>104 </a:t>
          </a:r>
          <a:r>
            <a:rPr lang="pl-PL" b="0" i="0" u="none" strike="noStrike" cap="none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mpzp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(1997r.-201</a:t>
          </a:r>
          <a:r>
            <a:rPr lang="pl-PL" dirty="0" smtClean="0"/>
            <a:t>7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r.)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objęcie </a:t>
          </a:r>
          <a:r>
            <a:rPr lang="pl-PL" dirty="0" smtClean="0"/>
            <a:t>1931 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ha powierzchni gminy (24,35%) 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dirty="0" smtClean="0"/>
            <a:t>29 toczących się 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procedur planistycznych, </a:t>
          </a:r>
          <a:endParaRPr lang="pl-PL" dirty="0"/>
        </a:p>
      </dgm:t>
    </dgm:pt>
    <dgm:pt modelId="{2E189A65-7B7E-4EBA-A2F7-73E1CD6F35E6}" type="parTrans" cxnId="{E711DDF4-4485-4AAA-8101-3A22E619EA46}">
      <dgm:prSet/>
      <dgm:spPr/>
      <dgm:t>
        <a:bodyPr/>
        <a:lstStyle/>
        <a:p>
          <a:endParaRPr lang="pl-PL"/>
        </a:p>
      </dgm:t>
    </dgm:pt>
    <dgm:pt modelId="{6B4D8A2D-8FDA-42ED-90C4-0E3658C2A398}" type="sibTrans" cxnId="{E711DDF4-4485-4AAA-8101-3A22E619EA46}">
      <dgm:prSet/>
      <dgm:spPr/>
      <dgm:t>
        <a:bodyPr/>
        <a:lstStyle/>
        <a:p>
          <a:endParaRPr lang="pl-PL"/>
        </a:p>
      </dgm:t>
    </dgm:pt>
    <dgm:pt modelId="{EDDD8FA6-2E8A-4DC0-B2F9-4CDD276E510A}">
      <dgm:prSet phldrT="[Tekst]"/>
      <dgm:spPr/>
      <dgm:t>
        <a:bodyPr/>
        <a:lstStyle/>
        <a:p>
          <a:pPr algn="l" rtl="0"/>
          <a:r>
            <a:rPr lang="pl-PL" b="1" dirty="0" smtClean="0"/>
            <a:t>104 </a:t>
          </a:r>
          <a:r>
            <a:rPr lang="pl-PL" b="0" i="0" u="none" strike="noStrike" cap="none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mpzp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to: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dirty="0" smtClean="0"/>
            <a:t>66 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pod zabudowę mieszkaniową,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dirty="0" smtClean="0"/>
            <a:t>18 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pod działalność gospodarczą,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- 10 tzw. „funkcja mieszana”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- 7 funkcje usługowe (np. kościół, hala sportowa, przepompownia ścieków)</a:t>
          </a:r>
          <a:b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dirty="0" smtClean="0"/>
            <a:t>3 z </a:t>
          </a:r>
          <a:r>
            <a:rPr lang="pl-PL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zakazem zabudowy</a:t>
          </a:r>
          <a:endParaRPr lang="pl-PL" dirty="0"/>
        </a:p>
      </dgm:t>
    </dgm:pt>
    <dgm:pt modelId="{6015FC44-877B-40A9-B209-6D21198AE080}" type="parTrans" cxnId="{F2230675-FE3C-4EC7-8040-F3CC99CD5D5E}">
      <dgm:prSet/>
      <dgm:spPr/>
      <dgm:t>
        <a:bodyPr/>
        <a:lstStyle/>
        <a:p>
          <a:endParaRPr lang="pl-PL"/>
        </a:p>
      </dgm:t>
    </dgm:pt>
    <dgm:pt modelId="{3C19E16A-45BF-440F-A29B-60DBA6A1C3FF}" type="sibTrans" cxnId="{F2230675-FE3C-4EC7-8040-F3CC99CD5D5E}">
      <dgm:prSet/>
      <dgm:spPr/>
      <dgm:t>
        <a:bodyPr/>
        <a:lstStyle/>
        <a:p>
          <a:endParaRPr lang="pl-PL"/>
        </a:p>
      </dgm:t>
    </dgm:pt>
    <dgm:pt modelId="{0E201982-CB5F-4470-A2FB-B19EEF23E01E}">
      <dgm:prSet phldrT="[Tekst]"/>
      <dgm:spPr/>
      <dgm:t>
        <a:bodyPr/>
        <a:lstStyle/>
        <a:p>
          <a:pPr algn="ctr" rtl="0"/>
          <a:r>
            <a:rPr lang="pl-PL" dirty="0" smtClean="0"/>
            <a:t>Zwiększanie powierzchni gminy tzw. planami „ochronnymi”</a:t>
          </a:r>
          <a:endParaRPr lang="pl-PL" dirty="0"/>
        </a:p>
      </dgm:t>
    </dgm:pt>
    <dgm:pt modelId="{F6C2F015-811A-431A-84F1-707C3322B992}" type="parTrans" cxnId="{781538DA-7780-4F3E-A0C4-058D9AC22E85}">
      <dgm:prSet/>
      <dgm:spPr/>
      <dgm:t>
        <a:bodyPr/>
        <a:lstStyle/>
        <a:p>
          <a:endParaRPr lang="pl-PL"/>
        </a:p>
      </dgm:t>
    </dgm:pt>
    <dgm:pt modelId="{7AC5DF8A-8546-4A11-B0CA-F56E277DDC7D}" type="sibTrans" cxnId="{781538DA-7780-4F3E-A0C4-058D9AC22E85}">
      <dgm:prSet/>
      <dgm:spPr/>
      <dgm:t>
        <a:bodyPr/>
        <a:lstStyle/>
        <a:p>
          <a:endParaRPr lang="pl-PL"/>
        </a:p>
      </dgm:t>
    </dgm:pt>
    <dgm:pt modelId="{5E2D0996-384F-4F94-9EC3-96157ED06DE3}" type="pres">
      <dgm:prSet presAssocID="{26E18615-2CC7-4E20-8D23-5F3087A54492}" presName="CompostProcess" presStyleCnt="0">
        <dgm:presLayoutVars>
          <dgm:dir/>
          <dgm:resizeHandles val="exact"/>
        </dgm:presLayoutVars>
      </dgm:prSet>
      <dgm:spPr/>
    </dgm:pt>
    <dgm:pt modelId="{A5341FB5-1887-451A-AD7D-7B905D5DC34E}" type="pres">
      <dgm:prSet presAssocID="{26E18615-2CC7-4E20-8D23-5F3087A54492}" presName="arrow" presStyleLbl="bgShp" presStyleIdx="0" presStyleCnt="1"/>
      <dgm:spPr/>
    </dgm:pt>
    <dgm:pt modelId="{D8C87EA1-A00A-430F-B0E6-5B97272214BB}" type="pres">
      <dgm:prSet presAssocID="{26E18615-2CC7-4E20-8D23-5F3087A54492}" presName="linearProcess" presStyleCnt="0"/>
      <dgm:spPr/>
    </dgm:pt>
    <dgm:pt modelId="{45A1FC8A-2E33-409B-BE47-55E5EED28FE4}" type="pres">
      <dgm:prSet presAssocID="{651F9473-2E43-469F-AB76-8BCD696594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ECA899-A5B2-4F88-B00D-BDC6D3E0446C}" type="pres">
      <dgm:prSet presAssocID="{6B4D8A2D-8FDA-42ED-90C4-0E3658C2A398}" presName="sibTrans" presStyleCnt="0"/>
      <dgm:spPr/>
    </dgm:pt>
    <dgm:pt modelId="{813DE457-2EF9-4E99-80FA-DD1FF2BB8ECB}" type="pres">
      <dgm:prSet presAssocID="{EDDD8FA6-2E8A-4DC0-B2F9-4CDD276E51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8F9AB0-1C42-426A-A050-2A42F4F5709F}" type="pres">
      <dgm:prSet presAssocID="{3C19E16A-45BF-440F-A29B-60DBA6A1C3FF}" presName="sibTrans" presStyleCnt="0"/>
      <dgm:spPr/>
    </dgm:pt>
    <dgm:pt modelId="{C1658813-A85F-42F3-82CA-AC7C523481EC}" type="pres">
      <dgm:prSet presAssocID="{0E201982-CB5F-4470-A2FB-B19EEF23E0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230675-FE3C-4EC7-8040-F3CC99CD5D5E}" srcId="{26E18615-2CC7-4E20-8D23-5F3087A54492}" destId="{EDDD8FA6-2E8A-4DC0-B2F9-4CDD276E510A}" srcOrd="1" destOrd="0" parTransId="{6015FC44-877B-40A9-B209-6D21198AE080}" sibTransId="{3C19E16A-45BF-440F-A29B-60DBA6A1C3FF}"/>
    <dgm:cxn modelId="{E711DDF4-4485-4AAA-8101-3A22E619EA46}" srcId="{26E18615-2CC7-4E20-8D23-5F3087A54492}" destId="{651F9473-2E43-469F-AB76-8BCD69659447}" srcOrd="0" destOrd="0" parTransId="{2E189A65-7B7E-4EBA-A2F7-73E1CD6F35E6}" sibTransId="{6B4D8A2D-8FDA-42ED-90C4-0E3658C2A398}"/>
    <dgm:cxn modelId="{061BE611-EFBB-42CC-AFE6-7C9094AB8EC2}" type="presOf" srcId="{26E18615-2CC7-4E20-8D23-5F3087A54492}" destId="{5E2D0996-384F-4F94-9EC3-96157ED06DE3}" srcOrd="0" destOrd="0" presId="urn:microsoft.com/office/officeart/2005/8/layout/hProcess9"/>
    <dgm:cxn modelId="{5FACEE1B-2A12-44F8-B9C9-EA03964627FD}" type="presOf" srcId="{651F9473-2E43-469F-AB76-8BCD69659447}" destId="{45A1FC8A-2E33-409B-BE47-55E5EED28FE4}" srcOrd="0" destOrd="0" presId="urn:microsoft.com/office/officeart/2005/8/layout/hProcess9"/>
    <dgm:cxn modelId="{781538DA-7780-4F3E-A0C4-058D9AC22E85}" srcId="{26E18615-2CC7-4E20-8D23-5F3087A54492}" destId="{0E201982-CB5F-4470-A2FB-B19EEF23E01E}" srcOrd="2" destOrd="0" parTransId="{F6C2F015-811A-431A-84F1-707C3322B992}" sibTransId="{7AC5DF8A-8546-4A11-B0CA-F56E277DDC7D}"/>
    <dgm:cxn modelId="{48A599D3-2059-4528-8279-AAD8626AA1AF}" type="presOf" srcId="{0E201982-CB5F-4470-A2FB-B19EEF23E01E}" destId="{C1658813-A85F-42F3-82CA-AC7C523481EC}" srcOrd="0" destOrd="0" presId="urn:microsoft.com/office/officeart/2005/8/layout/hProcess9"/>
    <dgm:cxn modelId="{D30A82EB-326D-4ADF-9F5E-3AEB796C5B7C}" type="presOf" srcId="{EDDD8FA6-2E8A-4DC0-B2F9-4CDD276E510A}" destId="{813DE457-2EF9-4E99-80FA-DD1FF2BB8ECB}" srcOrd="0" destOrd="0" presId="urn:microsoft.com/office/officeart/2005/8/layout/hProcess9"/>
    <dgm:cxn modelId="{04D3557E-B95D-4962-A2BD-42DFF8B5F0D3}" type="presParOf" srcId="{5E2D0996-384F-4F94-9EC3-96157ED06DE3}" destId="{A5341FB5-1887-451A-AD7D-7B905D5DC34E}" srcOrd="0" destOrd="0" presId="urn:microsoft.com/office/officeart/2005/8/layout/hProcess9"/>
    <dgm:cxn modelId="{9185CD58-3E66-450C-8FD3-CAD2BF292C1F}" type="presParOf" srcId="{5E2D0996-384F-4F94-9EC3-96157ED06DE3}" destId="{D8C87EA1-A00A-430F-B0E6-5B97272214BB}" srcOrd="1" destOrd="0" presId="urn:microsoft.com/office/officeart/2005/8/layout/hProcess9"/>
    <dgm:cxn modelId="{8046237C-436F-46B2-B36B-68A8C3319F59}" type="presParOf" srcId="{D8C87EA1-A00A-430F-B0E6-5B97272214BB}" destId="{45A1FC8A-2E33-409B-BE47-55E5EED28FE4}" srcOrd="0" destOrd="0" presId="urn:microsoft.com/office/officeart/2005/8/layout/hProcess9"/>
    <dgm:cxn modelId="{67A59EE5-DEC5-41DD-995F-0C01800AC787}" type="presParOf" srcId="{D8C87EA1-A00A-430F-B0E6-5B97272214BB}" destId="{76ECA899-A5B2-4F88-B00D-BDC6D3E0446C}" srcOrd="1" destOrd="0" presId="urn:microsoft.com/office/officeart/2005/8/layout/hProcess9"/>
    <dgm:cxn modelId="{F00832F5-BE67-4786-BC8A-28740F79064B}" type="presParOf" srcId="{D8C87EA1-A00A-430F-B0E6-5B97272214BB}" destId="{813DE457-2EF9-4E99-80FA-DD1FF2BB8ECB}" srcOrd="2" destOrd="0" presId="urn:microsoft.com/office/officeart/2005/8/layout/hProcess9"/>
    <dgm:cxn modelId="{8580BA51-8FA0-4F78-AC9F-CBBABF6A1A32}" type="presParOf" srcId="{D8C87EA1-A00A-430F-B0E6-5B97272214BB}" destId="{C88F9AB0-1C42-426A-A050-2A42F4F5709F}" srcOrd="3" destOrd="0" presId="urn:microsoft.com/office/officeart/2005/8/layout/hProcess9"/>
    <dgm:cxn modelId="{C7D7354B-E677-4059-B376-B7FEA40D42CD}" type="presParOf" srcId="{D8C87EA1-A00A-430F-B0E6-5B97272214BB}" destId="{C1658813-A85F-42F3-82CA-AC7C523481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7DC9F-63A9-4490-9999-5E3ED780291A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027AF6-E367-4BB8-B624-833ACBE1394A}">
      <dgm:prSet phldrT="[Tekst]" custT="1"/>
      <dgm:spPr/>
      <dgm:t>
        <a:bodyPr/>
        <a:lstStyle/>
        <a:p>
          <a:r>
            <a:rPr lang="pl-PL" sz="3200" dirty="0" smtClean="0">
              <a:solidFill>
                <a:schemeClr val="tx1"/>
              </a:solidFill>
            </a:rPr>
            <a:t>200km</a:t>
          </a:r>
          <a:endParaRPr lang="pl-PL" sz="3200" dirty="0">
            <a:solidFill>
              <a:schemeClr val="tx1"/>
            </a:solidFill>
          </a:endParaRPr>
        </a:p>
      </dgm:t>
    </dgm:pt>
    <dgm:pt modelId="{F66A3F21-0EF4-4E27-9E7A-2CAE2EAF101F}" type="parTrans" cxnId="{DB366B35-B9EB-45A4-8C94-5E0FC051050A}">
      <dgm:prSet/>
      <dgm:spPr/>
      <dgm:t>
        <a:bodyPr/>
        <a:lstStyle/>
        <a:p>
          <a:endParaRPr lang="pl-PL"/>
        </a:p>
      </dgm:t>
    </dgm:pt>
    <dgm:pt modelId="{ABEE9B1C-88DA-48EC-B405-35FE3569D780}" type="sibTrans" cxnId="{DB366B35-B9EB-45A4-8C94-5E0FC051050A}">
      <dgm:prSet/>
      <dgm:spPr/>
      <dgm:t>
        <a:bodyPr/>
        <a:lstStyle/>
        <a:p>
          <a:endParaRPr lang="pl-PL"/>
        </a:p>
      </dgm:t>
    </dgm:pt>
    <dgm:pt modelId="{1D7B62F2-AF75-41A1-AA3C-7034A7036878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2">
                  <a:lumMod val="50000"/>
                  <a:lumOff val="50000"/>
                </a:schemeClr>
              </a:solidFill>
            </a:rPr>
            <a:t>100 km </a:t>
          </a:r>
        </a:p>
        <a:p>
          <a:r>
            <a:rPr lang="pl-PL" sz="1400" b="1" dirty="0" smtClean="0">
              <a:solidFill>
                <a:schemeClr val="tx2">
                  <a:lumMod val="50000"/>
                  <a:lumOff val="50000"/>
                </a:schemeClr>
              </a:solidFill>
            </a:rPr>
            <a:t>to drogi gruntowe</a:t>
          </a:r>
          <a:endParaRPr lang="pl-PL" sz="1400" b="1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A84DB3FB-FB8A-45BF-85A9-7D2D04847800}" type="parTrans" cxnId="{8DB35641-6B17-4AB8-B81F-F1749490CF9E}">
      <dgm:prSet/>
      <dgm:spPr/>
      <dgm:t>
        <a:bodyPr/>
        <a:lstStyle/>
        <a:p>
          <a:endParaRPr lang="pl-PL"/>
        </a:p>
      </dgm:t>
    </dgm:pt>
    <dgm:pt modelId="{2658650B-9257-4E10-8771-D9B35F90498C}" type="sibTrans" cxnId="{8DB35641-6B17-4AB8-B81F-F1749490CF9E}">
      <dgm:prSet/>
      <dgm:spPr/>
      <dgm:t>
        <a:bodyPr/>
        <a:lstStyle/>
        <a:p>
          <a:endParaRPr lang="pl-PL"/>
        </a:p>
      </dgm:t>
    </dgm:pt>
    <dgm:pt modelId="{CF76A541-CCBD-4514-A163-CD10509DC649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2">
                  <a:lumMod val="50000"/>
                </a:schemeClr>
              </a:solidFill>
            </a:rPr>
            <a:t>ok. 70 km </a:t>
          </a:r>
          <a:br>
            <a:rPr lang="pl-PL" sz="1200" b="1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dirty="0" smtClean="0">
              <a:solidFill>
                <a:schemeClr val="bg2">
                  <a:lumMod val="50000"/>
                </a:schemeClr>
              </a:solidFill>
            </a:rPr>
            <a:t>to drogi </a:t>
          </a:r>
          <a:br>
            <a:rPr lang="pl-PL" sz="1200" b="1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dirty="0" smtClean="0">
              <a:solidFill>
                <a:schemeClr val="bg2">
                  <a:lumMod val="50000"/>
                </a:schemeClr>
              </a:solidFill>
            </a:rPr>
            <a:t>z nawierzchnią umocnioną/</a:t>
          </a:r>
          <a:br>
            <a:rPr lang="pl-PL" sz="1200" b="1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dirty="0" smtClean="0">
              <a:solidFill>
                <a:schemeClr val="bg2">
                  <a:lumMod val="50000"/>
                </a:schemeClr>
              </a:solidFill>
            </a:rPr>
            <a:t>tłuczniową</a:t>
          </a:r>
          <a:endParaRPr lang="pl-PL" sz="1200" dirty="0">
            <a:solidFill>
              <a:schemeClr val="bg2">
                <a:lumMod val="50000"/>
              </a:schemeClr>
            </a:solidFill>
          </a:endParaRPr>
        </a:p>
      </dgm:t>
    </dgm:pt>
    <dgm:pt modelId="{4734899F-E78C-4674-B7F9-B3577379AB5C}" type="parTrans" cxnId="{4661659B-BE80-4C12-920D-F8026FD86BFE}">
      <dgm:prSet/>
      <dgm:spPr/>
      <dgm:t>
        <a:bodyPr/>
        <a:lstStyle/>
        <a:p>
          <a:endParaRPr lang="pl-PL"/>
        </a:p>
      </dgm:t>
    </dgm:pt>
    <dgm:pt modelId="{078A5E91-975C-40F1-9EE5-C866A4E9B549}" type="sibTrans" cxnId="{4661659B-BE80-4C12-920D-F8026FD86BFE}">
      <dgm:prSet/>
      <dgm:spPr/>
      <dgm:t>
        <a:bodyPr/>
        <a:lstStyle/>
        <a:p>
          <a:endParaRPr lang="pl-PL"/>
        </a:p>
      </dgm:t>
    </dgm:pt>
    <dgm:pt modelId="{95A5E2BB-7A01-4A2D-B7AC-8B076D8224B0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FF0000"/>
              </a:solidFill>
            </a:rPr>
            <a:t>w tym 2007-2017: </a:t>
          </a:r>
        </a:p>
        <a:p>
          <a:r>
            <a:rPr lang="pl-PL" sz="1200" b="1" dirty="0" smtClean="0">
              <a:solidFill>
                <a:srgbClr val="FF0000"/>
              </a:solidFill>
            </a:rPr>
            <a:t>przybyło 40 km</a:t>
          </a:r>
          <a:r>
            <a:rPr lang="pl-PL" sz="1200" dirty="0" smtClean="0">
              <a:solidFill>
                <a:srgbClr val="FF0000"/>
              </a:solidFill>
            </a:rPr>
            <a:t> nowych odcinków</a:t>
          </a:r>
          <a:endParaRPr lang="pl-PL" sz="1200" dirty="0">
            <a:solidFill>
              <a:srgbClr val="FF0000"/>
            </a:solidFill>
          </a:endParaRPr>
        </a:p>
      </dgm:t>
    </dgm:pt>
    <dgm:pt modelId="{74824340-4C1C-4AF7-915D-C891F8101691}" type="parTrans" cxnId="{60765C83-5E8F-42C2-B0A9-250BA05EE19B}">
      <dgm:prSet/>
      <dgm:spPr/>
      <dgm:t>
        <a:bodyPr/>
        <a:lstStyle/>
        <a:p>
          <a:endParaRPr lang="pl-PL"/>
        </a:p>
      </dgm:t>
    </dgm:pt>
    <dgm:pt modelId="{8212251B-31AB-476D-A69B-C674513AD29A}" type="sibTrans" cxnId="{60765C83-5E8F-42C2-B0A9-250BA05EE19B}">
      <dgm:prSet/>
      <dgm:spPr/>
      <dgm:t>
        <a:bodyPr/>
        <a:lstStyle/>
        <a:p>
          <a:endParaRPr lang="pl-PL"/>
        </a:p>
      </dgm:t>
    </dgm:pt>
    <dgm:pt modelId="{77272601-0862-4C10-8E65-EA9704EFAAD9}">
      <dgm:prSet phldrT="[Teks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200" b="1" dirty="0" smtClean="0">
              <a:solidFill>
                <a:schemeClr val="bg2">
                  <a:lumMod val="10000"/>
                </a:schemeClr>
              </a:solidFill>
            </a:rPr>
            <a:t>30 km </a:t>
          </a:r>
        </a:p>
        <a:p>
          <a:r>
            <a:rPr lang="pl-PL" sz="1200" b="1" dirty="0" smtClean="0">
              <a:solidFill>
                <a:schemeClr val="bg2">
                  <a:lumMod val="10000"/>
                </a:schemeClr>
              </a:solidFill>
            </a:rPr>
            <a:t>to drogi z nowo zrealizowaną  nawierzchnią</a:t>
          </a:r>
          <a:endParaRPr lang="pl-PL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3DE49FF7-607D-4C00-B099-DED51EFE47C0}" type="parTrans" cxnId="{47A1B279-480B-4624-9204-ACF548EC1A46}">
      <dgm:prSet/>
      <dgm:spPr/>
      <dgm:t>
        <a:bodyPr/>
        <a:lstStyle/>
        <a:p>
          <a:endParaRPr lang="pl-PL"/>
        </a:p>
      </dgm:t>
    </dgm:pt>
    <dgm:pt modelId="{52958753-883F-45D1-9566-F82E319FAB6A}" type="sibTrans" cxnId="{47A1B279-480B-4624-9204-ACF548EC1A46}">
      <dgm:prSet/>
      <dgm:spPr/>
      <dgm:t>
        <a:bodyPr/>
        <a:lstStyle/>
        <a:p>
          <a:endParaRPr lang="pl-PL"/>
        </a:p>
      </dgm:t>
    </dgm:pt>
    <dgm:pt modelId="{32D00194-3CE6-46F8-902A-B73AFFE34950}" type="pres">
      <dgm:prSet presAssocID="{2EA7DC9F-63A9-4490-9999-5E3ED78029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A7F90ED-6FE7-4365-8428-F25A935FCCCF}" type="pres">
      <dgm:prSet presAssocID="{02027AF6-E367-4BB8-B624-833ACBE1394A}" presName="vertOne" presStyleCnt="0"/>
      <dgm:spPr/>
    </dgm:pt>
    <dgm:pt modelId="{CDF62916-187A-4DCD-879B-55634053DAAC}" type="pres">
      <dgm:prSet presAssocID="{02027AF6-E367-4BB8-B624-833ACBE1394A}" presName="txOne" presStyleLbl="node0" presStyleIdx="0" presStyleCnt="1" custScaleX="66275" custLinFactNeighborX="-16898" custLinFactNeighborY="5168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0995B79-1FE4-4CA3-AD3E-128E2A5A5928}" type="pres">
      <dgm:prSet presAssocID="{02027AF6-E367-4BB8-B624-833ACBE1394A}" presName="parTransOne" presStyleCnt="0"/>
      <dgm:spPr/>
    </dgm:pt>
    <dgm:pt modelId="{C8C82BFE-72AD-4F2A-8C1A-84C78BBBB21B}" type="pres">
      <dgm:prSet presAssocID="{02027AF6-E367-4BB8-B624-833ACBE1394A}" presName="horzOne" presStyleCnt="0"/>
      <dgm:spPr/>
    </dgm:pt>
    <dgm:pt modelId="{B0676641-9A32-4701-A3F6-C22F179E2B6F}" type="pres">
      <dgm:prSet presAssocID="{1D7B62F2-AF75-41A1-AA3C-7034A7036878}" presName="vertTwo" presStyleCnt="0"/>
      <dgm:spPr/>
    </dgm:pt>
    <dgm:pt modelId="{90981C81-4010-463C-B5C0-E60A43E0A200}" type="pres">
      <dgm:prSet presAssocID="{1D7B62F2-AF75-41A1-AA3C-7034A703687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44001F7-56EE-4AD6-9C39-F31D01C05FF8}" type="pres">
      <dgm:prSet presAssocID="{1D7B62F2-AF75-41A1-AA3C-7034A7036878}" presName="horzTwo" presStyleCnt="0"/>
      <dgm:spPr/>
    </dgm:pt>
    <dgm:pt modelId="{BD5FDA2B-3D4E-4FA1-9922-ECAD9AC6E010}" type="pres">
      <dgm:prSet presAssocID="{2658650B-9257-4E10-8771-D9B35F90498C}" presName="sibSpaceTwo" presStyleCnt="0"/>
      <dgm:spPr/>
    </dgm:pt>
    <dgm:pt modelId="{A100E81A-D5E1-4326-A5DE-13CEB9B8EB20}" type="pres">
      <dgm:prSet presAssocID="{CF76A541-CCBD-4514-A163-CD10509DC649}" presName="vertTwo" presStyleCnt="0"/>
      <dgm:spPr/>
    </dgm:pt>
    <dgm:pt modelId="{F8259F45-11A3-43F0-A5F1-B7FB9461C9B8}" type="pres">
      <dgm:prSet presAssocID="{CF76A541-CCBD-4514-A163-CD10509DC64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8EDA28-8666-4C84-BD46-60D090AC3486}" type="pres">
      <dgm:prSet presAssocID="{CF76A541-CCBD-4514-A163-CD10509DC649}" presName="horzTwo" presStyleCnt="0"/>
      <dgm:spPr/>
    </dgm:pt>
    <dgm:pt modelId="{94D4E71D-1545-4534-8F08-74F26A64A74A}" type="pres">
      <dgm:prSet presAssocID="{078A5E91-975C-40F1-9EE5-C866A4E9B549}" presName="sibSpaceTwo" presStyleCnt="0"/>
      <dgm:spPr/>
    </dgm:pt>
    <dgm:pt modelId="{1A34C7F3-1B10-45C8-AC0B-7C9BD2174DB2}" type="pres">
      <dgm:prSet presAssocID="{95A5E2BB-7A01-4A2D-B7AC-8B076D8224B0}" presName="vertTwo" presStyleCnt="0"/>
      <dgm:spPr/>
    </dgm:pt>
    <dgm:pt modelId="{8F70D62F-C36B-4529-BBDD-24794DB365B0}" type="pres">
      <dgm:prSet presAssocID="{95A5E2BB-7A01-4A2D-B7AC-8B076D8224B0}" presName="txTwo" presStyleLbl="node2" presStyleIdx="2" presStyleCnt="3" custLinFactY="-97469" custLinFactNeighborX="114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4A282B-EB9B-48BF-BBDB-70113D3C3475}" type="pres">
      <dgm:prSet presAssocID="{95A5E2BB-7A01-4A2D-B7AC-8B076D8224B0}" presName="parTransTwo" presStyleCnt="0"/>
      <dgm:spPr/>
    </dgm:pt>
    <dgm:pt modelId="{4BB08E5D-6742-4794-8118-BDA1782E67EA}" type="pres">
      <dgm:prSet presAssocID="{95A5E2BB-7A01-4A2D-B7AC-8B076D8224B0}" presName="horzTwo" presStyleCnt="0"/>
      <dgm:spPr/>
    </dgm:pt>
    <dgm:pt modelId="{CA710D5E-FACB-4383-98F2-47033F6DE308}" type="pres">
      <dgm:prSet presAssocID="{77272601-0862-4C10-8E65-EA9704EFAAD9}" presName="vertThree" presStyleCnt="0"/>
      <dgm:spPr/>
    </dgm:pt>
    <dgm:pt modelId="{DE2B1F83-FFA5-4D7A-AC36-9D09A17EF35D}" type="pres">
      <dgm:prSet presAssocID="{77272601-0862-4C10-8E65-EA9704EFAAD9}" presName="txThree" presStyleLbl="node3" presStyleIdx="0" presStyleCnt="1" custLinFactY="-6739" custLinFactNeighborX="-2858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5DF38CD-BCFF-475D-AE72-05F3D10E121D}" type="pres">
      <dgm:prSet presAssocID="{77272601-0862-4C10-8E65-EA9704EFAAD9}" presName="horzThree" presStyleCnt="0"/>
      <dgm:spPr/>
    </dgm:pt>
  </dgm:ptLst>
  <dgm:cxnLst>
    <dgm:cxn modelId="{DB366B35-B9EB-45A4-8C94-5E0FC051050A}" srcId="{2EA7DC9F-63A9-4490-9999-5E3ED780291A}" destId="{02027AF6-E367-4BB8-B624-833ACBE1394A}" srcOrd="0" destOrd="0" parTransId="{F66A3F21-0EF4-4E27-9E7A-2CAE2EAF101F}" sibTransId="{ABEE9B1C-88DA-48EC-B405-35FE3569D780}"/>
    <dgm:cxn modelId="{4661659B-BE80-4C12-920D-F8026FD86BFE}" srcId="{02027AF6-E367-4BB8-B624-833ACBE1394A}" destId="{CF76A541-CCBD-4514-A163-CD10509DC649}" srcOrd="1" destOrd="0" parTransId="{4734899F-E78C-4674-B7F9-B3577379AB5C}" sibTransId="{078A5E91-975C-40F1-9EE5-C866A4E9B549}"/>
    <dgm:cxn modelId="{1A313D1E-42C0-4D58-BE0C-BEC1F4D7577A}" type="presOf" srcId="{1D7B62F2-AF75-41A1-AA3C-7034A7036878}" destId="{90981C81-4010-463C-B5C0-E60A43E0A200}" srcOrd="0" destOrd="0" presId="urn:microsoft.com/office/officeart/2005/8/layout/hierarchy4"/>
    <dgm:cxn modelId="{47A1B279-480B-4624-9204-ACF548EC1A46}" srcId="{95A5E2BB-7A01-4A2D-B7AC-8B076D8224B0}" destId="{77272601-0862-4C10-8E65-EA9704EFAAD9}" srcOrd="0" destOrd="0" parTransId="{3DE49FF7-607D-4C00-B099-DED51EFE47C0}" sibTransId="{52958753-883F-45D1-9566-F82E319FAB6A}"/>
    <dgm:cxn modelId="{22868DEC-4724-45FB-89C5-F59DA2EC7171}" type="presOf" srcId="{95A5E2BB-7A01-4A2D-B7AC-8B076D8224B0}" destId="{8F70D62F-C36B-4529-BBDD-24794DB365B0}" srcOrd="0" destOrd="0" presId="urn:microsoft.com/office/officeart/2005/8/layout/hierarchy4"/>
    <dgm:cxn modelId="{DB65A3E5-0593-4B18-B5D2-1E13A1B3D0E6}" type="presOf" srcId="{CF76A541-CCBD-4514-A163-CD10509DC649}" destId="{F8259F45-11A3-43F0-A5F1-B7FB9461C9B8}" srcOrd="0" destOrd="0" presId="urn:microsoft.com/office/officeart/2005/8/layout/hierarchy4"/>
    <dgm:cxn modelId="{60765C83-5E8F-42C2-B0A9-250BA05EE19B}" srcId="{02027AF6-E367-4BB8-B624-833ACBE1394A}" destId="{95A5E2BB-7A01-4A2D-B7AC-8B076D8224B0}" srcOrd="2" destOrd="0" parTransId="{74824340-4C1C-4AF7-915D-C891F8101691}" sibTransId="{8212251B-31AB-476D-A69B-C674513AD29A}"/>
    <dgm:cxn modelId="{C71CC0FC-7C1E-4131-947D-A595638CE28D}" type="presOf" srcId="{77272601-0862-4C10-8E65-EA9704EFAAD9}" destId="{DE2B1F83-FFA5-4D7A-AC36-9D09A17EF35D}" srcOrd="0" destOrd="0" presId="urn:microsoft.com/office/officeart/2005/8/layout/hierarchy4"/>
    <dgm:cxn modelId="{FD708E58-2336-449D-BF26-598B33758F57}" type="presOf" srcId="{02027AF6-E367-4BB8-B624-833ACBE1394A}" destId="{CDF62916-187A-4DCD-879B-55634053DAAC}" srcOrd="0" destOrd="0" presId="urn:microsoft.com/office/officeart/2005/8/layout/hierarchy4"/>
    <dgm:cxn modelId="{8DB35641-6B17-4AB8-B81F-F1749490CF9E}" srcId="{02027AF6-E367-4BB8-B624-833ACBE1394A}" destId="{1D7B62F2-AF75-41A1-AA3C-7034A7036878}" srcOrd="0" destOrd="0" parTransId="{A84DB3FB-FB8A-45BF-85A9-7D2D04847800}" sibTransId="{2658650B-9257-4E10-8771-D9B35F90498C}"/>
    <dgm:cxn modelId="{2DC621C8-54DA-44EA-9069-7C0A9898C600}" type="presOf" srcId="{2EA7DC9F-63A9-4490-9999-5E3ED780291A}" destId="{32D00194-3CE6-46F8-902A-B73AFFE34950}" srcOrd="0" destOrd="0" presId="urn:microsoft.com/office/officeart/2005/8/layout/hierarchy4"/>
    <dgm:cxn modelId="{EABDF668-B994-42A7-A54C-B18BA43EE716}" type="presParOf" srcId="{32D00194-3CE6-46F8-902A-B73AFFE34950}" destId="{1A7F90ED-6FE7-4365-8428-F25A935FCCCF}" srcOrd="0" destOrd="0" presId="urn:microsoft.com/office/officeart/2005/8/layout/hierarchy4"/>
    <dgm:cxn modelId="{D038F47A-7CBA-41BF-85B0-96AE3B89D28C}" type="presParOf" srcId="{1A7F90ED-6FE7-4365-8428-F25A935FCCCF}" destId="{CDF62916-187A-4DCD-879B-55634053DAAC}" srcOrd="0" destOrd="0" presId="urn:microsoft.com/office/officeart/2005/8/layout/hierarchy4"/>
    <dgm:cxn modelId="{62211E14-7D1C-4A4E-9877-56D7CDD147FE}" type="presParOf" srcId="{1A7F90ED-6FE7-4365-8428-F25A935FCCCF}" destId="{D0995B79-1FE4-4CA3-AD3E-128E2A5A5928}" srcOrd="1" destOrd="0" presId="urn:microsoft.com/office/officeart/2005/8/layout/hierarchy4"/>
    <dgm:cxn modelId="{8A5C946A-31C0-423F-9F66-F870169C34FE}" type="presParOf" srcId="{1A7F90ED-6FE7-4365-8428-F25A935FCCCF}" destId="{C8C82BFE-72AD-4F2A-8C1A-84C78BBBB21B}" srcOrd="2" destOrd="0" presId="urn:microsoft.com/office/officeart/2005/8/layout/hierarchy4"/>
    <dgm:cxn modelId="{E8469A90-E918-4D86-B9DC-41C1B602B439}" type="presParOf" srcId="{C8C82BFE-72AD-4F2A-8C1A-84C78BBBB21B}" destId="{B0676641-9A32-4701-A3F6-C22F179E2B6F}" srcOrd="0" destOrd="0" presId="urn:microsoft.com/office/officeart/2005/8/layout/hierarchy4"/>
    <dgm:cxn modelId="{1D9B2738-47A5-46F8-A006-C661258129F1}" type="presParOf" srcId="{B0676641-9A32-4701-A3F6-C22F179E2B6F}" destId="{90981C81-4010-463C-B5C0-E60A43E0A200}" srcOrd="0" destOrd="0" presId="urn:microsoft.com/office/officeart/2005/8/layout/hierarchy4"/>
    <dgm:cxn modelId="{8613D93F-3FD7-402C-A237-A306730B5F64}" type="presParOf" srcId="{B0676641-9A32-4701-A3F6-C22F179E2B6F}" destId="{444001F7-56EE-4AD6-9C39-F31D01C05FF8}" srcOrd="1" destOrd="0" presId="urn:microsoft.com/office/officeart/2005/8/layout/hierarchy4"/>
    <dgm:cxn modelId="{89B41973-7FC9-45E8-96F3-3AFE3D071C91}" type="presParOf" srcId="{C8C82BFE-72AD-4F2A-8C1A-84C78BBBB21B}" destId="{BD5FDA2B-3D4E-4FA1-9922-ECAD9AC6E010}" srcOrd="1" destOrd="0" presId="urn:microsoft.com/office/officeart/2005/8/layout/hierarchy4"/>
    <dgm:cxn modelId="{11AE6C13-137A-49E8-A70E-4BB28D186971}" type="presParOf" srcId="{C8C82BFE-72AD-4F2A-8C1A-84C78BBBB21B}" destId="{A100E81A-D5E1-4326-A5DE-13CEB9B8EB20}" srcOrd="2" destOrd="0" presId="urn:microsoft.com/office/officeart/2005/8/layout/hierarchy4"/>
    <dgm:cxn modelId="{CC82FD29-6F88-40CC-840F-372366EF47E2}" type="presParOf" srcId="{A100E81A-D5E1-4326-A5DE-13CEB9B8EB20}" destId="{F8259F45-11A3-43F0-A5F1-B7FB9461C9B8}" srcOrd="0" destOrd="0" presId="urn:microsoft.com/office/officeart/2005/8/layout/hierarchy4"/>
    <dgm:cxn modelId="{35957AF7-5BF9-4BCA-A250-568AB0B4209F}" type="presParOf" srcId="{A100E81A-D5E1-4326-A5DE-13CEB9B8EB20}" destId="{A98EDA28-8666-4C84-BD46-60D090AC3486}" srcOrd="1" destOrd="0" presId="urn:microsoft.com/office/officeart/2005/8/layout/hierarchy4"/>
    <dgm:cxn modelId="{32648E32-7CB6-4836-BD8F-912722B31AB8}" type="presParOf" srcId="{C8C82BFE-72AD-4F2A-8C1A-84C78BBBB21B}" destId="{94D4E71D-1545-4534-8F08-74F26A64A74A}" srcOrd="3" destOrd="0" presId="urn:microsoft.com/office/officeart/2005/8/layout/hierarchy4"/>
    <dgm:cxn modelId="{11B288D0-E155-4B54-8919-B14526276577}" type="presParOf" srcId="{C8C82BFE-72AD-4F2A-8C1A-84C78BBBB21B}" destId="{1A34C7F3-1B10-45C8-AC0B-7C9BD2174DB2}" srcOrd="4" destOrd="0" presId="urn:microsoft.com/office/officeart/2005/8/layout/hierarchy4"/>
    <dgm:cxn modelId="{A9AEF45F-384E-4980-9DC0-E353BCD44ABE}" type="presParOf" srcId="{1A34C7F3-1B10-45C8-AC0B-7C9BD2174DB2}" destId="{8F70D62F-C36B-4529-BBDD-24794DB365B0}" srcOrd="0" destOrd="0" presId="urn:microsoft.com/office/officeart/2005/8/layout/hierarchy4"/>
    <dgm:cxn modelId="{6F779932-5080-4277-AF9C-429DEADEE43D}" type="presParOf" srcId="{1A34C7F3-1B10-45C8-AC0B-7C9BD2174DB2}" destId="{474A282B-EB9B-48BF-BBDB-70113D3C3475}" srcOrd="1" destOrd="0" presId="urn:microsoft.com/office/officeart/2005/8/layout/hierarchy4"/>
    <dgm:cxn modelId="{32AD70B6-40E7-4606-AE06-1F8F384B547B}" type="presParOf" srcId="{1A34C7F3-1B10-45C8-AC0B-7C9BD2174DB2}" destId="{4BB08E5D-6742-4794-8118-BDA1782E67EA}" srcOrd="2" destOrd="0" presId="urn:microsoft.com/office/officeart/2005/8/layout/hierarchy4"/>
    <dgm:cxn modelId="{7D5FF70B-DE29-439C-97FB-75FA8729DAA5}" type="presParOf" srcId="{4BB08E5D-6742-4794-8118-BDA1782E67EA}" destId="{CA710D5E-FACB-4383-98F2-47033F6DE308}" srcOrd="0" destOrd="0" presId="urn:microsoft.com/office/officeart/2005/8/layout/hierarchy4"/>
    <dgm:cxn modelId="{237F0EC9-AEAC-47EE-9F77-36D01B1D8918}" type="presParOf" srcId="{CA710D5E-FACB-4383-98F2-47033F6DE308}" destId="{DE2B1F83-FFA5-4D7A-AC36-9D09A17EF35D}" srcOrd="0" destOrd="0" presId="urn:microsoft.com/office/officeart/2005/8/layout/hierarchy4"/>
    <dgm:cxn modelId="{A9355D27-22BF-4BA4-8580-6B71DD42EDF8}" type="presParOf" srcId="{CA710D5E-FACB-4383-98F2-47033F6DE308}" destId="{F5DF38CD-BCFF-475D-AE72-05F3D10E12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F74F46-AF31-4A8C-96DA-A65298C060C6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</dgm:pt>
    <dgm:pt modelId="{9970CCF0-9BF1-4A96-8155-511F513CEC58}">
      <dgm:prSet phldrT="[Tekst]" custT="1"/>
      <dgm:spPr/>
      <dgm:t>
        <a:bodyPr/>
        <a:lstStyle/>
        <a:p>
          <a:r>
            <a:rPr lang="pl-PL" sz="1400" b="1" dirty="0" smtClean="0"/>
            <a:t>Najgęstsza sieć dróg spośród wszystkich gmin wiejskich powiatu poznańskiego</a:t>
          </a:r>
          <a:endParaRPr lang="pl-PL" sz="1400" b="1" dirty="0"/>
        </a:p>
      </dgm:t>
    </dgm:pt>
    <dgm:pt modelId="{8210E6A7-636E-4D1F-9870-42A520B83F98}" type="parTrans" cxnId="{4C0BC555-E168-4097-AD0E-272A8DDD750F}">
      <dgm:prSet/>
      <dgm:spPr/>
      <dgm:t>
        <a:bodyPr/>
        <a:lstStyle/>
        <a:p>
          <a:endParaRPr lang="pl-PL"/>
        </a:p>
      </dgm:t>
    </dgm:pt>
    <dgm:pt modelId="{03CADEA4-4EA5-4188-A758-C62C3DAC67EE}" type="sibTrans" cxnId="{4C0BC555-E168-4097-AD0E-272A8DDD750F}">
      <dgm:prSet/>
      <dgm:spPr/>
      <dgm:t>
        <a:bodyPr/>
        <a:lstStyle/>
        <a:p>
          <a:endParaRPr lang="pl-PL"/>
        </a:p>
      </dgm:t>
    </dgm:pt>
    <dgm:pt modelId="{3843745F-9D8E-4847-B273-0555A386B9FB}">
      <dgm:prSet phldrT="[Tekst]" custT="1"/>
      <dgm:spPr/>
      <dgm:t>
        <a:bodyPr/>
        <a:lstStyle/>
        <a:p>
          <a:r>
            <a:rPr lang="pl-PL" sz="1200" b="1" dirty="0" smtClean="0"/>
            <a:t>Nasyceniem dróg ustępuje jedynie gminom czysto miejskim takim jak Poznań, Luboń, Puszczykowo oraz gminie miejsko-wiejskiej Swarzędz</a:t>
          </a:r>
          <a:endParaRPr lang="pl-PL" sz="1200" b="1" dirty="0"/>
        </a:p>
      </dgm:t>
    </dgm:pt>
    <dgm:pt modelId="{35543747-D87F-4AC3-A731-41E8CBEC0E40}" type="parTrans" cxnId="{60E2A75C-69A4-4532-B8B2-19FDC643361C}">
      <dgm:prSet/>
      <dgm:spPr/>
      <dgm:t>
        <a:bodyPr/>
        <a:lstStyle/>
        <a:p>
          <a:endParaRPr lang="pl-PL"/>
        </a:p>
      </dgm:t>
    </dgm:pt>
    <dgm:pt modelId="{62F723DA-CFCB-44A0-8089-3864929AA5A9}" type="sibTrans" cxnId="{60E2A75C-69A4-4532-B8B2-19FDC643361C}">
      <dgm:prSet/>
      <dgm:spPr/>
      <dgm:t>
        <a:bodyPr/>
        <a:lstStyle/>
        <a:p>
          <a:endParaRPr lang="pl-PL"/>
        </a:p>
      </dgm:t>
    </dgm:pt>
    <dgm:pt modelId="{926DB0F9-B207-4DB7-94C4-3A28CEE9D29B}">
      <dgm:prSet phldrT="[Tekst]"/>
      <dgm:spPr/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Budowa dróg, ich utrzymanie  to podstawowe zadanie inwestycyjne Gminy Rokietnica</a:t>
          </a:r>
          <a:endParaRPr lang="pl-PL" b="1" dirty="0">
            <a:solidFill>
              <a:srgbClr val="FF0000"/>
            </a:solidFill>
          </a:endParaRPr>
        </a:p>
      </dgm:t>
    </dgm:pt>
    <dgm:pt modelId="{D3167806-C4C5-4F76-8E67-623803A586F9}" type="parTrans" cxnId="{C4373FCC-95FD-4B25-9096-93E106BAE57A}">
      <dgm:prSet/>
      <dgm:spPr/>
      <dgm:t>
        <a:bodyPr/>
        <a:lstStyle/>
        <a:p>
          <a:endParaRPr lang="pl-PL"/>
        </a:p>
      </dgm:t>
    </dgm:pt>
    <dgm:pt modelId="{6CB71BC3-EE52-4394-92D3-BC21276ED19F}" type="sibTrans" cxnId="{C4373FCC-95FD-4B25-9096-93E106BAE57A}">
      <dgm:prSet/>
      <dgm:spPr/>
      <dgm:t>
        <a:bodyPr/>
        <a:lstStyle/>
        <a:p>
          <a:endParaRPr lang="pl-PL"/>
        </a:p>
      </dgm:t>
    </dgm:pt>
    <dgm:pt modelId="{40904059-AF05-4631-8A38-D212A65F3A0D}" type="pres">
      <dgm:prSet presAssocID="{78F74F46-AF31-4A8C-96DA-A65298C060C6}" presName="Name0" presStyleCnt="0">
        <dgm:presLayoutVars>
          <dgm:dir/>
          <dgm:animLvl val="lvl"/>
          <dgm:resizeHandles val="exact"/>
        </dgm:presLayoutVars>
      </dgm:prSet>
      <dgm:spPr/>
    </dgm:pt>
    <dgm:pt modelId="{9B14694B-219B-42DE-AF18-A900BA748CD7}" type="pres">
      <dgm:prSet presAssocID="{9970CCF0-9BF1-4A96-8155-511F513CEC5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727DEB-E18B-4AA8-9F70-BF52D6D910E4}" type="pres">
      <dgm:prSet presAssocID="{03CADEA4-4EA5-4188-A758-C62C3DAC67EE}" presName="parTxOnlySpace" presStyleCnt="0"/>
      <dgm:spPr/>
    </dgm:pt>
    <dgm:pt modelId="{0177CEF0-0425-44E3-9C81-67341D617EBC}" type="pres">
      <dgm:prSet presAssocID="{3843745F-9D8E-4847-B273-0555A386B9F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A6A432-F710-4478-B208-5DD2473D2C6D}" type="pres">
      <dgm:prSet presAssocID="{62F723DA-CFCB-44A0-8089-3864929AA5A9}" presName="parTxOnlySpace" presStyleCnt="0"/>
      <dgm:spPr/>
    </dgm:pt>
    <dgm:pt modelId="{0ADB90EB-C666-467B-A130-897C9407A9F8}" type="pres">
      <dgm:prSet presAssocID="{926DB0F9-B207-4DB7-94C4-3A28CEE9D2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23903A-4CF1-4A09-9FDE-A709214C6998}" type="presOf" srcId="{926DB0F9-B207-4DB7-94C4-3A28CEE9D29B}" destId="{0ADB90EB-C666-467B-A130-897C9407A9F8}" srcOrd="0" destOrd="0" presId="urn:microsoft.com/office/officeart/2005/8/layout/chevron1"/>
    <dgm:cxn modelId="{7B3ADF36-B2CB-42E2-A30F-88A7796B6C33}" type="presOf" srcId="{78F74F46-AF31-4A8C-96DA-A65298C060C6}" destId="{40904059-AF05-4631-8A38-D212A65F3A0D}" srcOrd="0" destOrd="0" presId="urn:microsoft.com/office/officeart/2005/8/layout/chevron1"/>
    <dgm:cxn modelId="{2F760B74-89EB-464C-9C59-9DAEF83AB007}" type="presOf" srcId="{9970CCF0-9BF1-4A96-8155-511F513CEC58}" destId="{9B14694B-219B-42DE-AF18-A900BA748CD7}" srcOrd="0" destOrd="0" presId="urn:microsoft.com/office/officeart/2005/8/layout/chevron1"/>
    <dgm:cxn modelId="{C8DF67AE-5BB3-4B38-9771-045E9090022C}" type="presOf" srcId="{3843745F-9D8E-4847-B273-0555A386B9FB}" destId="{0177CEF0-0425-44E3-9C81-67341D617EBC}" srcOrd="0" destOrd="0" presId="urn:microsoft.com/office/officeart/2005/8/layout/chevron1"/>
    <dgm:cxn modelId="{60E2A75C-69A4-4532-B8B2-19FDC643361C}" srcId="{78F74F46-AF31-4A8C-96DA-A65298C060C6}" destId="{3843745F-9D8E-4847-B273-0555A386B9FB}" srcOrd="1" destOrd="0" parTransId="{35543747-D87F-4AC3-A731-41E8CBEC0E40}" sibTransId="{62F723DA-CFCB-44A0-8089-3864929AA5A9}"/>
    <dgm:cxn modelId="{C4373FCC-95FD-4B25-9096-93E106BAE57A}" srcId="{78F74F46-AF31-4A8C-96DA-A65298C060C6}" destId="{926DB0F9-B207-4DB7-94C4-3A28CEE9D29B}" srcOrd="2" destOrd="0" parTransId="{D3167806-C4C5-4F76-8E67-623803A586F9}" sibTransId="{6CB71BC3-EE52-4394-92D3-BC21276ED19F}"/>
    <dgm:cxn modelId="{4C0BC555-E168-4097-AD0E-272A8DDD750F}" srcId="{78F74F46-AF31-4A8C-96DA-A65298C060C6}" destId="{9970CCF0-9BF1-4A96-8155-511F513CEC58}" srcOrd="0" destOrd="0" parTransId="{8210E6A7-636E-4D1F-9870-42A520B83F98}" sibTransId="{03CADEA4-4EA5-4188-A758-C62C3DAC67EE}"/>
    <dgm:cxn modelId="{36A5A118-91FB-4EC6-A7D4-F3F33E2EFCEA}" type="presParOf" srcId="{40904059-AF05-4631-8A38-D212A65F3A0D}" destId="{9B14694B-219B-42DE-AF18-A900BA748CD7}" srcOrd="0" destOrd="0" presId="urn:microsoft.com/office/officeart/2005/8/layout/chevron1"/>
    <dgm:cxn modelId="{FA1DA278-50E6-40CA-BE3E-49E8CAB36F03}" type="presParOf" srcId="{40904059-AF05-4631-8A38-D212A65F3A0D}" destId="{FB727DEB-E18B-4AA8-9F70-BF52D6D910E4}" srcOrd="1" destOrd="0" presId="urn:microsoft.com/office/officeart/2005/8/layout/chevron1"/>
    <dgm:cxn modelId="{7B1FA1D8-E2DF-4293-9EE3-87CBA89B2651}" type="presParOf" srcId="{40904059-AF05-4631-8A38-D212A65F3A0D}" destId="{0177CEF0-0425-44E3-9C81-67341D617EBC}" srcOrd="2" destOrd="0" presId="urn:microsoft.com/office/officeart/2005/8/layout/chevron1"/>
    <dgm:cxn modelId="{BADD068B-847D-47E0-A776-634DA9DFE9AC}" type="presParOf" srcId="{40904059-AF05-4631-8A38-D212A65F3A0D}" destId="{2EA6A432-F710-4478-B208-5DD2473D2C6D}" srcOrd="3" destOrd="0" presId="urn:microsoft.com/office/officeart/2005/8/layout/chevron1"/>
    <dgm:cxn modelId="{3C6582D8-6A99-402A-8430-9C6B2F275415}" type="presParOf" srcId="{40904059-AF05-4631-8A38-D212A65F3A0D}" destId="{0ADB90EB-C666-467B-A130-897C9407A9F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17AA35-3205-4B39-AED9-ECBA25A01473}" type="doc">
      <dgm:prSet loTypeId="urn:microsoft.com/office/officeart/2005/8/layout/gear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77C343CC-B19A-4182-A57D-AC831F92780D}">
      <dgm:prSet phldrT="[Tekst]" custT="1"/>
      <dgm:spPr/>
      <dgm:t>
        <a:bodyPr/>
        <a:lstStyle/>
        <a:p>
          <a:r>
            <a:rPr lang="pl-PL" sz="1800" dirty="0" smtClean="0"/>
            <a:t>aby </a:t>
          </a:r>
          <a:r>
            <a:rPr lang="pl-PL" sz="1800" b="1" dirty="0" smtClean="0"/>
            <a:t>TRANSPORT PUBLICZNY </a:t>
          </a:r>
          <a:br>
            <a:rPr lang="pl-PL" sz="1800" b="1" dirty="0" smtClean="0"/>
          </a:br>
          <a:r>
            <a:rPr lang="pl-PL" sz="1800" dirty="0" smtClean="0"/>
            <a:t>stał się rzeczywistą </a:t>
          </a:r>
          <a:r>
            <a:rPr lang="pl-PL" sz="1800" b="1" dirty="0" smtClean="0"/>
            <a:t>ALTERNATYWĄ</a:t>
          </a:r>
          <a:r>
            <a:rPr lang="pl-PL" sz="1800" dirty="0" smtClean="0"/>
            <a:t> </a:t>
          </a:r>
          <a:br>
            <a:rPr lang="pl-PL" sz="1800" dirty="0" smtClean="0"/>
          </a:br>
          <a:r>
            <a:rPr lang="pl-PL" sz="1800" dirty="0" smtClean="0"/>
            <a:t>dla samochodu osobowego musi być </a:t>
          </a:r>
          <a:r>
            <a:rPr lang="pl-PL" sz="1800" b="1" dirty="0" smtClean="0"/>
            <a:t>SZYBKI, NIEZAWODNY, DOPASOWANY </a:t>
          </a:r>
          <a:br>
            <a:rPr lang="pl-PL" sz="1800" b="1" dirty="0" smtClean="0"/>
          </a:br>
          <a:r>
            <a:rPr lang="pl-PL" sz="1800" dirty="0" smtClean="0"/>
            <a:t>do indywidualnych </a:t>
          </a:r>
          <a:r>
            <a:rPr lang="pl-PL" sz="1800" b="1" dirty="0" smtClean="0"/>
            <a:t>POTRZEB</a:t>
          </a:r>
          <a:r>
            <a:rPr lang="pl-PL" sz="1800" dirty="0" smtClean="0"/>
            <a:t>, </a:t>
          </a:r>
          <a:br>
            <a:rPr lang="pl-PL" sz="1800" dirty="0" smtClean="0"/>
          </a:br>
          <a:r>
            <a:rPr lang="pl-PL" sz="1800" b="1" dirty="0" smtClean="0"/>
            <a:t>TANI</a:t>
          </a:r>
          <a:endParaRPr lang="pl-PL" sz="1800" b="1" dirty="0"/>
        </a:p>
      </dgm:t>
    </dgm:pt>
    <dgm:pt modelId="{A3A952BC-0D66-4EAA-9D7A-D0DFBC84E91F}" type="parTrans" cxnId="{0A1C38FA-7363-4BD7-90DA-F5ED0022B866}">
      <dgm:prSet/>
      <dgm:spPr/>
      <dgm:t>
        <a:bodyPr/>
        <a:lstStyle/>
        <a:p>
          <a:endParaRPr lang="pl-PL"/>
        </a:p>
      </dgm:t>
    </dgm:pt>
    <dgm:pt modelId="{9F1BF775-B013-4533-87CA-B7CA73CF8498}" type="sibTrans" cxnId="{0A1C38FA-7363-4BD7-90DA-F5ED0022B866}">
      <dgm:prSet/>
      <dgm:spPr/>
      <dgm:t>
        <a:bodyPr/>
        <a:lstStyle/>
        <a:p>
          <a:endParaRPr lang="pl-PL"/>
        </a:p>
      </dgm:t>
    </dgm:pt>
    <dgm:pt modelId="{5403D2A5-C6AB-42C6-B8B4-01A2D6C19B89}" type="pres">
      <dgm:prSet presAssocID="{2A17AA35-3205-4B39-AED9-ECBA25A0147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B7883F-69F4-48F6-B5B9-C1C8EB97A453}" type="pres">
      <dgm:prSet presAssocID="{77C343CC-B19A-4182-A57D-AC831F92780D}" presName="gear1" presStyleLbl="node1" presStyleIdx="0" presStyleCnt="1" custScaleX="125842" custScaleY="115475" custLinFactNeighborX="15661" custLinFactNeighborY="54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4FF9B1-6C87-42B6-9307-0BEDE0651BAD}" type="pres">
      <dgm:prSet presAssocID="{77C343CC-B19A-4182-A57D-AC831F92780D}" presName="gear1srcNode" presStyleLbl="node1" presStyleIdx="0" presStyleCnt="1"/>
      <dgm:spPr/>
      <dgm:t>
        <a:bodyPr/>
        <a:lstStyle/>
        <a:p>
          <a:endParaRPr lang="pl-PL"/>
        </a:p>
      </dgm:t>
    </dgm:pt>
    <dgm:pt modelId="{AACF2610-175D-4D6B-B131-559C1EB0CDBF}" type="pres">
      <dgm:prSet presAssocID="{77C343CC-B19A-4182-A57D-AC831F92780D}" presName="gear1dstNode" presStyleLbl="node1" presStyleIdx="0" presStyleCnt="1"/>
      <dgm:spPr/>
      <dgm:t>
        <a:bodyPr/>
        <a:lstStyle/>
        <a:p>
          <a:endParaRPr lang="pl-PL"/>
        </a:p>
      </dgm:t>
    </dgm:pt>
    <dgm:pt modelId="{55A13FA6-9A79-4CF9-AF08-6E92D959A538}" type="pres">
      <dgm:prSet presAssocID="{9F1BF775-B013-4533-87CA-B7CA73CF8498}" presName="connector1" presStyleLbl="sibTrans2D1" presStyleIdx="0" presStyleCnt="1" custLinFactNeighborX="7061" custLinFactNeighborY="3148"/>
      <dgm:spPr/>
      <dgm:t>
        <a:bodyPr/>
        <a:lstStyle/>
        <a:p>
          <a:endParaRPr lang="pl-PL"/>
        </a:p>
      </dgm:t>
    </dgm:pt>
  </dgm:ptLst>
  <dgm:cxnLst>
    <dgm:cxn modelId="{A7FCCFED-A049-4A35-A7F7-40444A483C84}" type="presOf" srcId="{9F1BF775-B013-4533-87CA-B7CA73CF8498}" destId="{55A13FA6-9A79-4CF9-AF08-6E92D959A538}" srcOrd="0" destOrd="0" presId="urn:microsoft.com/office/officeart/2005/8/layout/gear1"/>
    <dgm:cxn modelId="{0A1C38FA-7363-4BD7-90DA-F5ED0022B866}" srcId="{2A17AA35-3205-4B39-AED9-ECBA25A01473}" destId="{77C343CC-B19A-4182-A57D-AC831F92780D}" srcOrd="0" destOrd="0" parTransId="{A3A952BC-0D66-4EAA-9D7A-D0DFBC84E91F}" sibTransId="{9F1BF775-B013-4533-87CA-B7CA73CF8498}"/>
    <dgm:cxn modelId="{66CF77C2-9516-4761-B991-3A18F15B1862}" type="presOf" srcId="{77C343CC-B19A-4182-A57D-AC831F92780D}" destId="{4E4FF9B1-6C87-42B6-9307-0BEDE0651BAD}" srcOrd="1" destOrd="0" presId="urn:microsoft.com/office/officeart/2005/8/layout/gear1"/>
    <dgm:cxn modelId="{96EC7185-C091-442E-88C1-BD2335FF91C4}" type="presOf" srcId="{2A17AA35-3205-4B39-AED9-ECBA25A01473}" destId="{5403D2A5-C6AB-42C6-B8B4-01A2D6C19B89}" srcOrd="0" destOrd="0" presId="urn:microsoft.com/office/officeart/2005/8/layout/gear1"/>
    <dgm:cxn modelId="{993D283B-BE9E-4B60-AE54-8451C13F5473}" type="presOf" srcId="{77C343CC-B19A-4182-A57D-AC831F92780D}" destId="{D2B7883F-69F4-48F6-B5B9-C1C8EB97A453}" srcOrd="0" destOrd="0" presId="urn:microsoft.com/office/officeart/2005/8/layout/gear1"/>
    <dgm:cxn modelId="{AEF6E640-2460-422E-8258-C58F33223888}" type="presOf" srcId="{77C343CC-B19A-4182-A57D-AC831F92780D}" destId="{AACF2610-175D-4D6B-B131-559C1EB0CDBF}" srcOrd="2" destOrd="0" presId="urn:microsoft.com/office/officeart/2005/8/layout/gear1"/>
    <dgm:cxn modelId="{33FACE91-CB58-4AAE-A433-D3113FEDFEED}" type="presParOf" srcId="{5403D2A5-C6AB-42C6-B8B4-01A2D6C19B89}" destId="{D2B7883F-69F4-48F6-B5B9-C1C8EB97A453}" srcOrd="0" destOrd="0" presId="urn:microsoft.com/office/officeart/2005/8/layout/gear1"/>
    <dgm:cxn modelId="{E15A07AB-BC17-488D-A089-0C31D8ED9277}" type="presParOf" srcId="{5403D2A5-C6AB-42C6-B8B4-01A2D6C19B89}" destId="{4E4FF9B1-6C87-42B6-9307-0BEDE0651BAD}" srcOrd="1" destOrd="0" presId="urn:microsoft.com/office/officeart/2005/8/layout/gear1"/>
    <dgm:cxn modelId="{CF344CB6-E739-48AF-9096-4DC5AF01C3DE}" type="presParOf" srcId="{5403D2A5-C6AB-42C6-B8B4-01A2D6C19B89}" destId="{AACF2610-175D-4D6B-B131-559C1EB0CDBF}" srcOrd="2" destOrd="0" presId="urn:microsoft.com/office/officeart/2005/8/layout/gear1"/>
    <dgm:cxn modelId="{1B763686-97DE-4CF2-A96D-C73943100D4D}" type="presParOf" srcId="{5403D2A5-C6AB-42C6-B8B4-01A2D6C19B89}" destId="{55A13FA6-9A79-4CF9-AF08-6E92D959A53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D72C38-6172-4091-AEDA-40F931A81496}" type="doc">
      <dgm:prSet loTypeId="urn:microsoft.com/office/officeart/2005/8/layout/pList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7A92C49-34F0-4696-8341-3AB894DF6B88}">
      <dgm:prSet phldrT="[Tekst]" custT="1"/>
      <dgm:spPr/>
      <dgm:t>
        <a:bodyPr/>
        <a:lstStyle/>
        <a:p>
          <a:r>
            <a:rPr lang="pl-PL" sz="1300" dirty="0" smtClean="0"/>
            <a:t>Mieszkańcy Gminy Rokietnica są </a:t>
          </a:r>
          <a:r>
            <a:rPr lang="pl-PL" sz="1300" b="1" dirty="0" smtClean="0"/>
            <a:t>najbardziej ruchliwymi mieszkańcami aglomeracji</a:t>
          </a:r>
          <a:r>
            <a:rPr lang="pl-PL" sz="1300" dirty="0" smtClean="0"/>
            <a:t>. </a:t>
          </a:r>
        </a:p>
        <a:p>
          <a:r>
            <a:rPr lang="pl-PL" sz="1300" dirty="0" smtClean="0"/>
            <a:t>Średnio realizują </a:t>
          </a:r>
          <a:br>
            <a:rPr lang="pl-PL" sz="1300" dirty="0" smtClean="0"/>
          </a:br>
          <a:r>
            <a:rPr lang="pl-PL" sz="1300" dirty="0" smtClean="0"/>
            <a:t>2,83 podróży dziennie. </a:t>
          </a:r>
        </a:p>
        <a:p>
          <a:r>
            <a:rPr lang="pl-PL" sz="1300" dirty="0" smtClean="0"/>
            <a:t>To odpowiednio </a:t>
          </a:r>
          <a:br>
            <a:rPr lang="pl-PL" sz="1300" dirty="0" smtClean="0"/>
          </a:br>
          <a:r>
            <a:rPr lang="pl-PL" sz="1300" dirty="0" smtClean="0"/>
            <a:t>2,64 razy więcej niż </a:t>
          </a:r>
          <a:br>
            <a:rPr lang="pl-PL" sz="1300" dirty="0" smtClean="0"/>
          </a:br>
          <a:r>
            <a:rPr lang="pl-PL" sz="1300" dirty="0" smtClean="0"/>
            <a:t>w Kórniku </a:t>
          </a:r>
          <a:br>
            <a:rPr lang="pl-PL" sz="1300" dirty="0" smtClean="0"/>
          </a:br>
          <a:r>
            <a:rPr lang="pl-PL" sz="1300" dirty="0" smtClean="0"/>
            <a:t>oraz 2,16 razy więcej niż w Kostrzynie Wlkp. </a:t>
          </a:r>
          <a:endParaRPr lang="pl-PL" sz="1300" dirty="0"/>
        </a:p>
      </dgm:t>
    </dgm:pt>
    <dgm:pt modelId="{BFB63A48-A1FD-47F6-92FE-4FCAD3AB19D0}" type="parTrans" cxnId="{CCCCDDA8-EE46-4E41-A1D5-30E13A2D2568}">
      <dgm:prSet/>
      <dgm:spPr/>
      <dgm:t>
        <a:bodyPr/>
        <a:lstStyle/>
        <a:p>
          <a:endParaRPr lang="pl-PL"/>
        </a:p>
      </dgm:t>
    </dgm:pt>
    <dgm:pt modelId="{20E8A86B-83B5-4F8B-AC54-E733E642A9C9}" type="sibTrans" cxnId="{CCCCDDA8-EE46-4E41-A1D5-30E13A2D2568}">
      <dgm:prSet/>
      <dgm:spPr/>
      <dgm:t>
        <a:bodyPr/>
        <a:lstStyle/>
        <a:p>
          <a:endParaRPr lang="pl-PL"/>
        </a:p>
      </dgm:t>
    </dgm:pt>
    <dgm:pt modelId="{47CCFEEB-BB45-477C-9548-3AF6D667DB7D}">
      <dgm:prSet phldrT="[Tekst]"/>
      <dgm:spPr/>
      <dgm:t>
        <a:bodyPr/>
        <a:lstStyle/>
        <a:p>
          <a:pPr algn="l"/>
          <a:r>
            <a:rPr lang="pl-PL" dirty="0" smtClean="0"/>
            <a:t>Oznacza to, że mieszkańcy </a:t>
          </a:r>
          <a:r>
            <a:rPr lang="pl-PL" b="1" dirty="0" smtClean="0"/>
            <a:t>poza podróżami związanymi z dojazdem do pracy i szkoły, </a:t>
          </a:r>
        </a:p>
        <a:p>
          <a:pPr algn="l"/>
          <a:r>
            <a:rPr lang="pl-PL" dirty="0" smtClean="0"/>
            <a:t>często przemieszczają się także w innych celach takich, jak </a:t>
          </a:r>
          <a:r>
            <a:rPr lang="pl-PL" b="1" dirty="0" smtClean="0"/>
            <a:t>zakupy, spotkania towarzyskie, rekreacja </a:t>
          </a:r>
          <a:r>
            <a:rPr lang="pl-PL" b="1" dirty="0" err="1" smtClean="0"/>
            <a:t>itp</a:t>
          </a:r>
          <a:endParaRPr lang="pl-PL" b="1" dirty="0"/>
        </a:p>
      </dgm:t>
    </dgm:pt>
    <dgm:pt modelId="{DB53F7F6-4FA1-48F8-8174-D02C69B6E36C}" type="parTrans" cxnId="{9A86BC11-DBF5-406E-AD8B-AFA3BC934360}">
      <dgm:prSet/>
      <dgm:spPr/>
      <dgm:t>
        <a:bodyPr/>
        <a:lstStyle/>
        <a:p>
          <a:endParaRPr lang="pl-PL"/>
        </a:p>
      </dgm:t>
    </dgm:pt>
    <dgm:pt modelId="{F305CD2E-BC7E-43FF-A993-3A9E8DE6F706}" type="sibTrans" cxnId="{9A86BC11-DBF5-406E-AD8B-AFA3BC934360}">
      <dgm:prSet/>
      <dgm:spPr/>
      <dgm:t>
        <a:bodyPr/>
        <a:lstStyle/>
        <a:p>
          <a:endParaRPr lang="pl-PL"/>
        </a:p>
      </dgm:t>
    </dgm:pt>
    <dgm:pt modelId="{1561B6A2-0319-4C46-9AD7-81B234298DC7}">
      <dgm:prSet phldrT="[Tekst]"/>
      <dgm:spPr/>
      <dgm:t>
        <a:bodyPr/>
        <a:lstStyle/>
        <a:p>
          <a:pPr algn="l"/>
          <a:r>
            <a:rPr lang="pl-PL" b="1" dirty="0" smtClean="0"/>
            <a:t>Najbardziej ruchliwymi </a:t>
          </a:r>
          <a:r>
            <a:rPr lang="pl-PL" dirty="0" smtClean="0"/>
            <a:t>grupami społecznymi na terenie gminy są:</a:t>
          </a:r>
        </a:p>
        <a:p>
          <a:pPr algn="l"/>
          <a:r>
            <a:rPr lang="pl-PL" dirty="0" smtClean="0"/>
            <a:t>- </a:t>
          </a:r>
          <a:r>
            <a:rPr lang="pl-PL" b="1" dirty="0" smtClean="0"/>
            <a:t>uczniowie</a:t>
          </a:r>
          <a:r>
            <a:rPr lang="pl-PL" dirty="0" smtClean="0"/>
            <a:t> (ruchliwość 4,07),</a:t>
          </a:r>
        </a:p>
        <a:p>
          <a:pPr algn="l"/>
          <a:r>
            <a:rPr lang="pl-PL" dirty="0" smtClean="0"/>
            <a:t>- </a:t>
          </a:r>
          <a:r>
            <a:rPr lang="pl-PL" b="1" dirty="0" smtClean="0"/>
            <a:t>pracownicy najemni </a:t>
          </a:r>
          <a:r>
            <a:rPr lang="pl-PL" dirty="0" smtClean="0"/>
            <a:t>(3,39) </a:t>
          </a:r>
        </a:p>
        <a:p>
          <a:pPr algn="l"/>
          <a:r>
            <a:rPr lang="pl-PL" dirty="0" smtClean="0"/>
            <a:t>- </a:t>
          </a:r>
          <a:r>
            <a:rPr lang="pl-PL" b="1" dirty="0" smtClean="0"/>
            <a:t>oraz pracownicy pracujący na własny rachunek</a:t>
          </a:r>
          <a:r>
            <a:rPr lang="pl-PL" dirty="0" smtClean="0"/>
            <a:t> (3,09).</a:t>
          </a:r>
          <a:endParaRPr lang="pl-PL" dirty="0"/>
        </a:p>
      </dgm:t>
    </dgm:pt>
    <dgm:pt modelId="{820A05A5-BF92-4355-8DC8-85B2EA64C650}" type="parTrans" cxnId="{DA8D6B79-C681-4E80-A74E-65428F4EB8F8}">
      <dgm:prSet/>
      <dgm:spPr/>
      <dgm:t>
        <a:bodyPr/>
        <a:lstStyle/>
        <a:p>
          <a:endParaRPr lang="pl-PL"/>
        </a:p>
      </dgm:t>
    </dgm:pt>
    <dgm:pt modelId="{961F8BEB-0A27-4D5C-9517-023C48CBDA55}" type="sibTrans" cxnId="{DA8D6B79-C681-4E80-A74E-65428F4EB8F8}">
      <dgm:prSet/>
      <dgm:spPr/>
      <dgm:t>
        <a:bodyPr/>
        <a:lstStyle/>
        <a:p>
          <a:endParaRPr lang="pl-PL"/>
        </a:p>
      </dgm:t>
    </dgm:pt>
    <dgm:pt modelId="{58B9A8E5-629D-404F-856A-7F1148B123F0}" type="pres">
      <dgm:prSet presAssocID="{58D72C38-6172-4091-AEDA-40F931A814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9EC8A6-1F65-42DE-A096-412146C4722D}" type="pres">
      <dgm:prSet presAssocID="{58D72C38-6172-4091-AEDA-40F931A81496}" presName="bkgdShp" presStyleLbl="alignAccFollowNode1" presStyleIdx="0" presStyleCnt="1"/>
      <dgm:spPr/>
    </dgm:pt>
    <dgm:pt modelId="{23996172-D9C7-4A0C-8842-D96D5A937E2D}" type="pres">
      <dgm:prSet presAssocID="{58D72C38-6172-4091-AEDA-40F931A81496}" presName="linComp" presStyleCnt="0"/>
      <dgm:spPr/>
    </dgm:pt>
    <dgm:pt modelId="{D61D9A79-20D5-43CB-8416-AAFEAE060670}" type="pres">
      <dgm:prSet presAssocID="{F7A92C49-34F0-4696-8341-3AB894DF6B88}" presName="compNode" presStyleCnt="0"/>
      <dgm:spPr/>
    </dgm:pt>
    <dgm:pt modelId="{554E88BB-F8E5-4A15-B24A-2D934B5D22E3}" type="pres">
      <dgm:prSet presAssocID="{F7A92C49-34F0-4696-8341-3AB894DF6B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33B5FF-6C5C-4405-B09F-6EBC6DCA0573}" type="pres">
      <dgm:prSet presAssocID="{F7A92C49-34F0-4696-8341-3AB894DF6B88}" presName="invisiNode" presStyleLbl="node1" presStyleIdx="0" presStyleCnt="3"/>
      <dgm:spPr/>
    </dgm:pt>
    <dgm:pt modelId="{1841A365-BEEF-4150-A7FD-6E0A709F3216}" type="pres">
      <dgm:prSet presAssocID="{F7A92C49-34F0-4696-8341-3AB894DF6B8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CBA885A5-7E71-44DC-81C7-D5247085A8B3}" type="pres">
      <dgm:prSet presAssocID="{20E8A86B-83B5-4F8B-AC54-E733E642A9C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D19A3D6-42BD-4E63-BAF5-7C6E5B1B51AE}" type="pres">
      <dgm:prSet presAssocID="{47CCFEEB-BB45-477C-9548-3AF6D667DB7D}" presName="compNode" presStyleCnt="0"/>
      <dgm:spPr/>
    </dgm:pt>
    <dgm:pt modelId="{52C93A3C-56A2-4E5F-9E1C-BD15756A4859}" type="pres">
      <dgm:prSet presAssocID="{47CCFEEB-BB45-477C-9548-3AF6D667DB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D67926-3C03-49E0-9EEC-76CE5EA83895}" type="pres">
      <dgm:prSet presAssocID="{47CCFEEB-BB45-477C-9548-3AF6D667DB7D}" presName="invisiNode" presStyleLbl="node1" presStyleIdx="1" presStyleCnt="3"/>
      <dgm:spPr/>
    </dgm:pt>
    <dgm:pt modelId="{773E884D-7811-4B93-921B-A9D5230F728A}" type="pres">
      <dgm:prSet presAssocID="{47CCFEEB-BB45-477C-9548-3AF6D667DB7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188D4FC-6E74-44AD-B53D-37C22128F8A0}" type="pres">
      <dgm:prSet presAssocID="{F305CD2E-BC7E-43FF-A993-3A9E8DE6F70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43776D8-3FE9-4424-AF1D-160956C3B044}" type="pres">
      <dgm:prSet presAssocID="{1561B6A2-0319-4C46-9AD7-81B234298DC7}" presName="compNode" presStyleCnt="0"/>
      <dgm:spPr/>
    </dgm:pt>
    <dgm:pt modelId="{C9E15BE1-CA8D-49C0-A795-FA68D496B267}" type="pres">
      <dgm:prSet presAssocID="{1561B6A2-0319-4C46-9AD7-81B234298D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3237E2-D6DD-4FE4-BDF4-8C016DD0CCF9}" type="pres">
      <dgm:prSet presAssocID="{1561B6A2-0319-4C46-9AD7-81B234298DC7}" presName="invisiNode" presStyleLbl="node1" presStyleIdx="2" presStyleCnt="3"/>
      <dgm:spPr/>
    </dgm:pt>
    <dgm:pt modelId="{16C72C0A-7923-420F-8588-D72D0CE7B06E}" type="pres">
      <dgm:prSet presAssocID="{1561B6A2-0319-4C46-9AD7-81B234298DC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E1C0E579-4925-4B1A-8C41-D7E13DDD382E}" type="presOf" srcId="{20E8A86B-83B5-4F8B-AC54-E733E642A9C9}" destId="{CBA885A5-7E71-44DC-81C7-D5247085A8B3}" srcOrd="0" destOrd="0" presId="urn:microsoft.com/office/officeart/2005/8/layout/pList2"/>
    <dgm:cxn modelId="{DA8D6B79-C681-4E80-A74E-65428F4EB8F8}" srcId="{58D72C38-6172-4091-AEDA-40F931A81496}" destId="{1561B6A2-0319-4C46-9AD7-81B234298DC7}" srcOrd="2" destOrd="0" parTransId="{820A05A5-BF92-4355-8DC8-85B2EA64C650}" sibTransId="{961F8BEB-0A27-4D5C-9517-023C48CBDA55}"/>
    <dgm:cxn modelId="{CCCCDDA8-EE46-4E41-A1D5-30E13A2D2568}" srcId="{58D72C38-6172-4091-AEDA-40F931A81496}" destId="{F7A92C49-34F0-4696-8341-3AB894DF6B88}" srcOrd="0" destOrd="0" parTransId="{BFB63A48-A1FD-47F6-92FE-4FCAD3AB19D0}" sibTransId="{20E8A86B-83B5-4F8B-AC54-E733E642A9C9}"/>
    <dgm:cxn modelId="{5ED6F9FE-46E2-448B-BA2B-808870F9E7EF}" type="presOf" srcId="{1561B6A2-0319-4C46-9AD7-81B234298DC7}" destId="{C9E15BE1-CA8D-49C0-A795-FA68D496B267}" srcOrd="0" destOrd="0" presId="urn:microsoft.com/office/officeart/2005/8/layout/pList2"/>
    <dgm:cxn modelId="{030B3181-DED6-49BE-91A6-DA95503BF76E}" type="presOf" srcId="{58D72C38-6172-4091-AEDA-40F931A81496}" destId="{58B9A8E5-629D-404F-856A-7F1148B123F0}" srcOrd="0" destOrd="0" presId="urn:microsoft.com/office/officeart/2005/8/layout/pList2"/>
    <dgm:cxn modelId="{6516870A-C29D-4EAD-8384-0B32364E38E4}" type="presOf" srcId="{F305CD2E-BC7E-43FF-A993-3A9E8DE6F706}" destId="{2188D4FC-6E74-44AD-B53D-37C22128F8A0}" srcOrd="0" destOrd="0" presId="urn:microsoft.com/office/officeart/2005/8/layout/pList2"/>
    <dgm:cxn modelId="{1CD4BA17-7286-4D4A-95F5-F488636C120C}" type="presOf" srcId="{F7A92C49-34F0-4696-8341-3AB894DF6B88}" destId="{554E88BB-F8E5-4A15-B24A-2D934B5D22E3}" srcOrd="0" destOrd="0" presId="urn:microsoft.com/office/officeart/2005/8/layout/pList2"/>
    <dgm:cxn modelId="{FC765C0E-8524-4F6A-BDA8-E092BE9355FE}" type="presOf" srcId="{47CCFEEB-BB45-477C-9548-3AF6D667DB7D}" destId="{52C93A3C-56A2-4E5F-9E1C-BD15756A4859}" srcOrd="0" destOrd="0" presId="urn:microsoft.com/office/officeart/2005/8/layout/pList2"/>
    <dgm:cxn modelId="{9A86BC11-DBF5-406E-AD8B-AFA3BC934360}" srcId="{58D72C38-6172-4091-AEDA-40F931A81496}" destId="{47CCFEEB-BB45-477C-9548-3AF6D667DB7D}" srcOrd="1" destOrd="0" parTransId="{DB53F7F6-4FA1-48F8-8174-D02C69B6E36C}" sibTransId="{F305CD2E-BC7E-43FF-A993-3A9E8DE6F706}"/>
    <dgm:cxn modelId="{C4D669B2-F2FB-4842-AC19-8D1C5BBC17F6}" type="presParOf" srcId="{58B9A8E5-629D-404F-856A-7F1148B123F0}" destId="{109EC8A6-1F65-42DE-A096-412146C4722D}" srcOrd="0" destOrd="0" presId="urn:microsoft.com/office/officeart/2005/8/layout/pList2"/>
    <dgm:cxn modelId="{CC512744-6E3F-4D2B-9DE8-955684877923}" type="presParOf" srcId="{58B9A8E5-629D-404F-856A-7F1148B123F0}" destId="{23996172-D9C7-4A0C-8842-D96D5A937E2D}" srcOrd="1" destOrd="0" presId="urn:microsoft.com/office/officeart/2005/8/layout/pList2"/>
    <dgm:cxn modelId="{C00C537B-CD0F-479B-9204-9D87B72CF3EA}" type="presParOf" srcId="{23996172-D9C7-4A0C-8842-D96D5A937E2D}" destId="{D61D9A79-20D5-43CB-8416-AAFEAE060670}" srcOrd="0" destOrd="0" presId="urn:microsoft.com/office/officeart/2005/8/layout/pList2"/>
    <dgm:cxn modelId="{8C6F42C5-18E0-432C-AC8B-DF9B1CCF45D1}" type="presParOf" srcId="{D61D9A79-20D5-43CB-8416-AAFEAE060670}" destId="{554E88BB-F8E5-4A15-B24A-2D934B5D22E3}" srcOrd="0" destOrd="0" presId="urn:microsoft.com/office/officeart/2005/8/layout/pList2"/>
    <dgm:cxn modelId="{3EF0CFFB-C9CA-4955-A1F7-572085E64745}" type="presParOf" srcId="{D61D9A79-20D5-43CB-8416-AAFEAE060670}" destId="{B333B5FF-6C5C-4405-B09F-6EBC6DCA0573}" srcOrd="1" destOrd="0" presId="urn:microsoft.com/office/officeart/2005/8/layout/pList2"/>
    <dgm:cxn modelId="{AF8433FD-A10E-4021-9ED1-5F26CDD1C223}" type="presParOf" srcId="{D61D9A79-20D5-43CB-8416-AAFEAE060670}" destId="{1841A365-BEEF-4150-A7FD-6E0A709F3216}" srcOrd="2" destOrd="0" presId="urn:microsoft.com/office/officeart/2005/8/layout/pList2"/>
    <dgm:cxn modelId="{D1303111-C082-49D7-95AC-44C6F0C956DB}" type="presParOf" srcId="{23996172-D9C7-4A0C-8842-D96D5A937E2D}" destId="{CBA885A5-7E71-44DC-81C7-D5247085A8B3}" srcOrd="1" destOrd="0" presId="urn:microsoft.com/office/officeart/2005/8/layout/pList2"/>
    <dgm:cxn modelId="{B21904FA-DE49-4C59-AA34-DC96DEF3996D}" type="presParOf" srcId="{23996172-D9C7-4A0C-8842-D96D5A937E2D}" destId="{0D19A3D6-42BD-4E63-BAF5-7C6E5B1B51AE}" srcOrd="2" destOrd="0" presId="urn:microsoft.com/office/officeart/2005/8/layout/pList2"/>
    <dgm:cxn modelId="{0AAFD73A-F616-4A16-85E7-5BFA691B03BD}" type="presParOf" srcId="{0D19A3D6-42BD-4E63-BAF5-7C6E5B1B51AE}" destId="{52C93A3C-56A2-4E5F-9E1C-BD15756A4859}" srcOrd="0" destOrd="0" presId="urn:microsoft.com/office/officeart/2005/8/layout/pList2"/>
    <dgm:cxn modelId="{E9C85A8A-A729-4159-9F7B-24003D4618E4}" type="presParOf" srcId="{0D19A3D6-42BD-4E63-BAF5-7C6E5B1B51AE}" destId="{04D67926-3C03-49E0-9EEC-76CE5EA83895}" srcOrd="1" destOrd="0" presId="urn:microsoft.com/office/officeart/2005/8/layout/pList2"/>
    <dgm:cxn modelId="{613E28AD-B906-4FFB-8820-982F810DBD6E}" type="presParOf" srcId="{0D19A3D6-42BD-4E63-BAF5-7C6E5B1B51AE}" destId="{773E884D-7811-4B93-921B-A9D5230F728A}" srcOrd="2" destOrd="0" presId="urn:microsoft.com/office/officeart/2005/8/layout/pList2"/>
    <dgm:cxn modelId="{8E78A76D-996E-47E9-A569-D4F893DF6DAF}" type="presParOf" srcId="{23996172-D9C7-4A0C-8842-D96D5A937E2D}" destId="{2188D4FC-6E74-44AD-B53D-37C22128F8A0}" srcOrd="3" destOrd="0" presId="urn:microsoft.com/office/officeart/2005/8/layout/pList2"/>
    <dgm:cxn modelId="{93E0622B-25BB-48FB-BAF7-E37F44B8AAC5}" type="presParOf" srcId="{23996172-D9C7-4A0C-8842-D96D5A937E2D}" destId="{743776D8-3FE9-4424-AF1D-160956C3B044}" srcOrd="4" destOrd="0" presId="urn:microsoft.com/office/officeart/2005/8/layout/pList2"/>
    <dgm:cxn modelId="{A3FE5313-E274-4D8E-864F-0500C70EEB6C}" type="presParOf" srcId="{743776D8-3FE9-4424-AF1D-160956C3B044}" destId="{C9E15BE1-CA8D-49C0-A795-FA68D496B267}" srcOrd="0" destOrd="0" presId="urn:microsoft.com/office/officeart/2005/8/layout/pList2"/>
    <dgm:cxn modelId="{88FAF3DC-5D19-4406-9EAB-EA5AD96E0FEA}" type="presParOf" srcId="{743776D8-3FE9-4424-AF1D-160956C3B044}" destId="{4C3237E2-D6DD-4FE4-BDF4-8C016DD0CCF9}" srcOrd="1" destOrd="0" presId="urn:microsoft.com/office/officeart/2005/8/layout/pList2"/>
    <dgm:cxn modelId="{B5046601-153C-45AE-B870-A66AF14654A3}" type="presParOf" srcId="{743776D8-3FE9-4424-AF1D-160956C3B044}" destId="{16C72C0A-7923-420F-8588-D72D0CE7B06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0E7303-3B84-445F-B697-E6E90EBF8F0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D62F3A10-996B-427E-92ED-22247D41ECB0}">
      <dgm:prSet custT="1"/>
      <dgm:spPr/>
      <dgm:t>
        <a:bodyPr/>
        <a:lstStyle/>
        <a:p>
          <a:r>
            <a:rPr lang="pl-PL" sz="1900" b="1" dirty="0" smtClean="0"/>
            <a:t>POZNAŃ - </a:t>
          </a:r>
          <a:r>
            <a:rPr lang="pl-PL" sz="1900" b="0" dirty="0" smtClean="0"/>
            <a:t>b</a:t>
          </a:r>
          <a:r>
            <a:rPr lang="pl-PL" sz="1900" dirty="0" smtClean="0"/>
            <a:t>lisko </a:t>
          </a:r>
          <a:r>
            <a:rPr lang="pl-PL" sz="1900" b="1" dirty="0" smtClean="0"/>
            <a:t>2/3 przejazdów</a:t>
          </a:r>
          <a:r>
            <a:rPr lang="pl-PL" sz="1400" b="1" dirty="0" smtClean="0"/>
            <a:t>. </a:t>
          </a:r>
          <a:endParaRPr lang="pl-PL" sz="1400" b="1" dirty="0"/>
        </a:p>
      </dgm:t>
    </dgm:pt>
    <dgm:pt modelId="{37C92C54-043E-4482-9387-AEF4C7C4720E}" type="parTrans" cxnId="{031A5BC9-9E3C-413C-9C1D-DD60AEC82007}">
      <dgm:prSet/>
      <dgm:spPr/>
      <dgm:t>
        <a:bodyPr/>
        <a:lstStyle/>
        <a:p>
          <a:endParaRPr lang="pl-PL"/>
        </a:p>
      </dgm:t>
    </dgm:pt>
    <dgm:pt modelId="{8DF8A013-50A5-4DCD-9CEF-CA4E8F3A82A9}" type="sibTrans" cxnId="{031A5BC9-9E3C-413C-9C1D-DD60AEC82007}">
      <dgm:prSet/>
      <dgm:spPr/>
      <dgm:t>
        <a:bodyPr/>
        <a:lstStyle/>
        <a:p>
          <a:endParaRPr lang="pl-PL"/>
        </a:p>
      </dgm:t>
    </dgm:pt>
    <dgm:pt modelId="{00063A24-1AAE-4968-8B39-468F157A0C1F}">
      <dgm:prSet phldrT="[Tekst]"/>
      <dgm:spPr/>
      <dgm:t>
        <a:bodyPr/>
        <a:lstStyle/>
        <a:p>
          <a:r>
            <a:rPr lang="pl-PL" b="1" dirty="0" smtClean="0"/>
            <a:t>Gmina </a:t>
          </a:r>
          <a:r>
            <a:rPr lang="pl-PL" b="1" dirty="0" smtClean="0"/>
            <a:t>Tranowo </a:t>
          </a:r>
          <a:r>
            <a:rPr lang="pl-PL" b="1" dirty="0" smtClean="0"/>
            <a:t>Podgórne –</a:t>
          </a:r>
          <a:br>
            <a:rPr lang="pl-PL" b="1" dirty="0" smtClean="0"/>
          </a:br>
          <a:r>
            <a:rPr lang="pl-PL" b="1" dirty="0" smtClean="0"/>
            <a:t>25</a:t>
          </a:r>
          <a:r>
            <a:rPr lang="pl-PL" b="1" dirty="0" smtClean="0"/>
            <a:t>% podróży.</a:t>
          </a:r>
          <a:endParaRPr lang="pl-PL" b="1" dirty="0"/>
        </a:p>
      </dgm:t>
    </dgm:pt>
    <dgm:pt modelId="{1A2E3706-E0A8-46C7-969D-39BF28220424}" type="sibTrans" cxnId="{35409AD7-7DD0-427D-8C2E-2A7A17343E6B}">
      <dgm:prSet/>
      <dgm:spPr/>
      <dgm:t>
        <a:bodyPr/>
        <a:lstStyle/>
        <a:p>
          <a:endParaRPr lang="pl-PL"/>
        </a:p>
      </dgm:t>
    </dgm:pt>
    <dgm:pt modelId="{29BC38E1-38F4-4842-940C-CCD58780BE21}" type="parTrans" cxnId="{35409AD7-7DD0-427D-8C2E-2A7A17343E6B}">
      <dgm:prSet/>
      <dgm:spPr/>
      <dgm:t>
        <a:bodyPr/>
        <a:lstStyle/>
        <a:p>
          <a:endParaRPr lang="pl-PL"/>
        </a:p>
      </dgm:t>
    </dgm:pt>
    <dgm:pt modelId="{16B791DA-7F5A-498D-BB9A-CA84180A16B8}" type="pres">
      <dgm:prSet presAssocID="{370E7303-3B84-445F-B697-E6E90EBF8F0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4E44268-561B-453A-A72C-33E3D9C07CC1}" type="pres">
      <dgm:prSet presAssocID="{D62F3A10-996B-427E-92ED-22247D41ECB0}" presName="Accent1" presStyleCnt="0"/>
      <dgm:spPr/>
    </dgm:pt>
    <dgm:pt modelId="{E3537E09-1F77-4F4E-BFF2-FA9FA6EE1A4F}" type="pres">
      <dgm:prSet presAssocID="{D62F3A10-996B-427E-92ED-22247D41ECB0}" presName="Accent" presStyleLbl="node1" presStyleIdx="0" presStyleCnt="2"/>
      <dgm:spPr/>
    </dgm:pt>
    <dgm:pt modelId="{982EFF32-BB24-4D94-80FA-B03CCBB72F37}" type="pres">
      <dgm:prSet presAssocID="{D62F3A10-996B-427E-92ED-22247D41ECB0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578D94-CF63-4EC2-8A71-97855E49CEE2}" type="pres">
      <dgm:prSet presAssocID="{00063A24-1AAE-4968-8B39-468F157A0C1F}" presName="Accent2" presStyleCnt="0"/>
      <dgm:spPr/>
    </dgm:pt>
    <dgm:pt modelId="{12C4E592-E84B-4968-B105-C1990B8D99AD}" type="pres">
      <dgm:prSet presAssocID="{00063A24-1AAE-4968-8B39-468F157A0C1F}" presName="Accent" presStyleLbl="node1" presStyleIdx="1" presStyleCnt="2"/>
      <dgm:spPr/>
    </dgm:pt>
    <dgm:pt modelId="{19236B4F-C6AE-4988-B293-1A65572474D4}" type="pres">
      <dgm:prSet presAssocID="{00063A24-1AAE-4968-8B39-468F157A0C1F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A0C8166-7253-49F0-AD54-C87F2DC81A05}" type="presOf" srcId="{370E7303-3B84-445F-B697-E6E90EBF8F0A}" destId="{16B791DA-7F5A-498D-BB9A-CA84180A16B8}" srcOrd="0" destOrd="0" presId="urn:microsoft.com/office/officeart/2009/layout/CircleArrowProcess"/>
    <dgm:cxn modelId="{97BB4BB2-6638-495E-8C74-A0054449878B}" type="presOf" srcId="{00063A24-1AAE-4968-8B39-468F157A0C1F}" destId="{19236B4F-C6AE-4988-B293-1A65572474D4}" srcOrd="0" destOrd="0" presId="urn:microsoft.com/office/officeart/2009/layout/CircleArrowProcess"/>
    <dgm:cxn modelId="{35409AD7-7DD0-427D-8C2E-2A7A17343E6B}" srcId="{370E7303-3B84-445F-B697-E6E90EBF8F0A}" destId="{00063A24-1AAE-4968-8B39-468F157A0C1F}" srcOrd="1" destOrd="0" parTransId="{29BC38E1-38F4-4842-940C-CCD58780BE21}" sibTransId="{1A2E3706-E0A8-46C7-969D-39BF28220424}"/>
    <dgm:cxn modelId="{031A5BC9-9E3C-413C-9C1D-DD60AEC82007}" srcId="{370E7303-3B84-445F-B697-E6E90EBF8F0A}" destId="{D62F3A10-996B-427E-92ED-22247D41ECB0}" srcOrd="0" destOrd="0" parTransId="{37C92C54-043E-4482-9387-AEF4C7C4720E}" sibTransId="{8DF8A013-50A5-4DCD-9CEF-CA4E8F3A82A9}"/>
    <dgm:cxn modelId="{ACC33501-A388-4CC7-937E-931944F6F86B}" type="presOf" srcId="{D62F3A10-996B-427E-92ED-22247D41ECB0}" destId="{982EFF32-BB24-4D94-80FA-B03CCBB72F37}" srcOrd="0" destOrd="0" presId="urn:microsoft.com/office/officeart/2009/layout/CircleArrowProcess"/>
    <dgm:cxn modelId="{803AA887-BD48-4FD3-A01B-DA5BB14BB3B9}" type="presParOf" srcId="{16B791DA-7F5A-498D-BB9A-CA84180A16B8}" destId="{A4E44268-561B-453A-A72C-33E3D9C07CC1}" srcOrd="0" destOrd="0" presId="urn:microsoft.com/office/officeart/2009/layout/CircleArrowProcess"/>
    <dgm:cxn modelId="{55DB3819-5CC1-4A52-9F00-09CB8A431645}" type="presParOf" srcId="{A4E44268-561B-453A-A72C-33E3D9C07CC1}" destId="{E3537E09-1F77-4F4E-BFF2-FA9FA6EE1A4F}" srcOrd="0" destOrd="0" presId="urn:microsoft.com/office/officeart/2009/layout/CircleArrowProcess"/>
    <dgm:cxn modelId="{0879EB0B-15E6-48B3-821F-FB84B0589930}" type="presParOf" srcId="{16B791DA-7F5A-498D-BB9A-CA84180A16B8}" destId="{982EFF32-BB24-4D94-80FA-B03CCBB72F37}" srcOrd="1" destOrd="0" presId="urn:microsoft.com/office/officeart/2009/layout/CircleArrowProcess"/>
    <dgm:cxn modelId="{AD7A16A6-6AFE-4DB1-9CE6-51D4B981EC70}" type="presParOf" srcId="{16B791DA-7F5A-498D-BB9A-CA84180A16B8}" destId="{9E578D94-CF63-4EC2-8A71-97855E49CEE2}" srcOrd="2" destOrd="0" presId="urn:microsoft.com/office/officeart/2009/layout/CircleArrowProcess"/>
    <dgm:cxn modelId="{1DC137F0-CC25-4B31-9950-7DBB71CD5B57}" type="presParOf" srcId="{9E578D94-CF63-4EC2-8A71-97855E49CEE2}" destId="{12C4E592-E84B-4968-B105-C1990B8D99AD}" srcOrd="0" destOrd="0" presId="urn:microsoft.com/office/officeart/2009/layout/CircleArrowProcess"/>
    <dgm:cxn modelId="{F4CA3DC3-9061-4A0C-85EA-49CE04F74CEC}" type="presParOf" srcId="{16B791DA-7F5A-498D-BB9A-CA84180A16B8}" destId="{19236B4F-C6AE-4988-B293-1A65572474D4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921D-4F21-44AF-8955-526FBE556870}">
      <dsp:nvSpPr>
        <dsp:cNvPr id="0" name=""/>
        <dsp:cNvSpPr/>
      </dsp:nvSpPr>
      <dsp:spPr>
        <a:xfrm>
          <a:off x="72679" y="180583"/>
          <a:ext cx="7057614" cy="106339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6881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POROZUMIENIE AGLOMERACJA POZNAŃSKA: 15 maja 2007</a:t>
          </a:r>
          <a:endParaRPr lang="pl-PL" sz="1800" b="1" kern="1200" dirty="0"/>
        </a:p>
      </dsp:txBody>
      <dsp:txXfrm>
        <a:off x="72679" y="446432"/>
        <a:ext cx="6791765" cy="531698"/>
      </dsp:txXfrm>
    </dsp:sp>
    <dsp:sp modelId="{2A2B9E8D-D277-465B-A63A-E4F8AFE6805E}">
      <dsp:nvSpPr>
        <dsp:cNvPr id="0" name=""/>
        <dsp:cNvSpPr/>
      </dsp:nvSpPr>
      <dsp:spPr>
        <a:xfrm>
          <a:off x="89573" y="1001458"/>
          <a:ext cx="2248903" cy="204849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15 maja 2007 r. powstała Rada Aglomeracji: </a:t>
          </a:r>
          <a:br>
            <a:rPr lang="pl-PL" sz="1400" kern="1200" dirty="0" smtClean="0"/>
          </a:br>
          <a:r>
            <a:rPr lang="pl-PL" sz="1400" kern="1200" dirty="0" smtClean="0"/>
            <a:t>stała konferencja wójtów i burmistrzów gmin powiatu poznańskiego ( w tym ROKIETNICY) oraz Prezydenta Poznania i starosty powiatu poznańskiego</a:t>
          </a:r>
          <a:endParaRPr lang="pl-PL" sz="1400" kern="1200" dirty="0"/>
        </a:p>
      </dsp:txBody>
      <dsp:txXfrm>
        <a:off x="89573" y="1001458"/>
        <a:ext cx="2248903" cy="2048492"/>
      </dsp:txXfrm>
    </dsp:sp>
    <dsp:sp modelId="{7BB6C3E1-A6F1-4818-806C-2E4BEA0C5676}">
      <dsp:nvSpPr>
        <dsp:cNvPr id="0" name=""/>
        <dsp:cNvSpPr/>
      </dsp:nvSpPr>
      <dsp:spPr>
        <a:xfrm>
          <a:off x="2308906" y="532762"/>
          <a:ext cx="4807573" cy="106339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6881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Rozszerzenie porozumienia: 2008</a:t>
          </a:r>
          <a:endParaRPr lang="pl-PL" sz="1800" b="1" kern="1200" dirty="0"/>
        </a:p>
      </dsp:txBody>
      <dsp:txXfrm>
        <a:off x="2308906" y="798611"/>
        <a:ext cx="4541724" cy="531698"/>
      </dsp:txXfrm>
    </dsp:sp>
    <dsp:sp modelId="{B9CE454C-6F49-455A-8DFB-AD4BA6F684A4}">
      <dsp:nvSpPr>
        <dsp:cNvPr id="0" name=""/>
        <dsp:cNvSpPr/>
      </dsp:nvSpPr>
      <dsp:spPr>
        <a:xfrm>
          <a:off x="2286134" y="1340970"/>
          <a:ext cx="2026194" cy="204849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czerwiec 2008: Śrem i Szamotuły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28 listopada 2008: Skoki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/>
        </a:p>
      </dsp:txBody>
      <dsp:txXfrm>
        <a:off x="2286134" y="1340970"/>
        <a:ext cx="2026194" cy="2048492"/>
      </dsp:txXfrm>
    </dsp:sp>
    <dsp:sp modelId="{F32F0185-5A2D-4185-BAD9-84617AA250BC}">
      <dsp:nvSpPr>
        <dsp:cNvPr id="0" name=""/>
        <dsp:cNvSpPr/>
      </dsp:nvSpPr>
      <dsp:spPr>
        <a:xfrm>
          <a:off x="4222897" y="824392"/>
          <a:ext cx="2999983" cy="140638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16881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STOWARZYSZENIE METROPOLIA POZNAŃ 18 lutego 2011</a:t>
          </a:r>
          <a:endParaRPr lang="pl-PL" sz="1600" b="1" kern="1200" dirty="0"/>
        </a:p>
      </dsp:txBody>
      <dsp:txXfrm>
        <a:off x="4222897" y="1175988"/>
        <a:ext cx="2648387" cy="703192"/>
      </dsp:txXfrm>
    </dsp:sp>
    <dsp:sp modelId="{C4515BAE-6FD8-468B-BA95-1F11F363DE39}">
      <dsp:nvSpPr>
        <dsp:cNvPr id="0" name=""/>
        <dsp:cNvSpPr/>
      </dsp:nvSpPr>
      <dsp:spPr>
        <a:xfrm>
          <a:off x="4235629" y="1854891"/>
          <a:ext cx="3022796" cy="303332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18 lutego 2011 r. powstaje STOWARZYSZENIA METROPOLIA POZNAŃ </a:t>
          </a:r>
          <a:br>
            <a:rPr lang="pl-PL" sz="1400" kern="1200" dirty="0" smtClean="0"/>
          </a:br>
          <a:r>
            <a:rPr lang="pl-PL" sz="1400" kern="1200" dirty="0" smtClean="0"/>
            <a:t>CEL: wspieranie samorządności, współpraca i ochrona wspólnych interesów członków, wspieranie rozwoju społeczno-gospodarczego aglomeracji</a:t>
          </a:r>
          <a:br>
            <a:rPr lang="pl-PL" sz="1400" kern="1200" dirty="0" smtClean="0"/>
          </a:br>
          <a:r>
            <a:rPr lang="pl-PL" sz="1400" kern="1200" dirty="0" smtClean="0"/>
            <a:t>CZŁONKOWIE: Miasto Poznań, powiat poznański oraz gminy: Buk, Czerwonak, Dopiewo, Kleszczewo, Komorniki, Kostrzyn, Komorniki, Luboń, Mosina, Murowana Goślina, Oborniki, Pobiedziska, Puszczykowo, Rokietnica, Skoki, Stęszew, Suchy Las, Swarzędz, Szamotuły, Śrem, Tarnowo Podgórne.</a:t>
          </a:r>
          <a:endParaRPr lang="pl-PL" sz="1400" kern="1200" dirty="0"/>
        </a:p>
      </dsp:txBody>
      <dsp:txXfrm>
        <a:off x="4235629" y="1854891"/>
        <a:ext cx="3022796" cy="3033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74699-D12A-4A88-86E4-A1A6AA157C49}">
      <dsp:nvSpPr>
        <dsp:cNvPr id="0" name=""/>
        <dsp:cNvSpPr/>
      </dsp:nvSpPr>
      <dsp:spPr>
        <a:xfrm>
          <a:off x="3035326" y="574640"/>
          <a:ext cx="442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61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244805" y="617992"/>
        <a:ext cx="23660" cy="4736"/>
      </dsp:txXfrm>
    </dsp:sp>
    <dsp:sp modelId="{7ECAB2F9-A0A3-41BB-9582-87D31656BD8E}">
      <dsp:nvSpPr>
        <dsp:cNvPr id="0" name=""/>
        <dsp:cNvSpPr/>
      </dsp:nvSpPr>
      <dsp:spPr>
        <a:xfrm>
          <a:off x="979650" y="3117"/>
          <a:ext cx="2057476" cy="1234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Średnio na </a:t>
          </a:r>
          <a:r>
            <a:rPr lang="pl-PL" sz="1200" b="1" kern="1200" dirty="0" smtClean="0"/>
            <a:t>gospodarstwo </a:t>
          </a:r>
          <a:r>
            <a:rPr lang="pl-PL" sz="1200" b="1" kern="1200" dirty="0" smtClean="0"/>
            <a:t>domowe przypada 1,64 samochodu osobowego. </a:t>
          </a:r>
          <a:r>
            <a:rPr lang="pl-PL" sz="1200" kern="1200" dirty="0" smtClean="0"/>
            <a:t>Oznacza to, że niemal każdy dorosły członek rodziny dysponuje własnym pojazdem.</a:t>
          </a:r>
          <a:endParaRPr lang="pl-PL" sz="1200" kern="1200" dirty="0"/>
        </a:p>
      </dsp:txBody>
      <dsp:txXfrm>
        <a:off x="979650" y="3117"/>
        <a:ext cx="2057476" cy="1234485"/>
      </dsp:txXfrm>
    </dsp:sp>
    <dsp:sp modelId="{E06D5FC7-80F4-4DE7-B355-9731C673B6C5}">
      <dsp:nvSpPr>
        <dsp:cNvPr id="0" name=""/>
        <dsp:cNvSpPr/>
      </dsp:nvSpPr>
      <dsp:spPr>
        <a:xfrm>
          <a:off x="2135252" y="1235803"/>
          <a:ext cx="2403831" cy="460494"/>
        </a:xfrm>
        <a:custGeom>
          <a:avLst/>
          <a:gdLst/>
          <a:ahLst/>
          <a:cxnLst/>
          <a:rect l="0" t="0" r="0" b="0"/>
          <a:pathLst>
            <a:path>
              <a:moveTo>
                <a:pt x="2403831" y="0"/>
              </a:moveTo>
              <a:lnTo>
                <a:pt x="2403831" y="247347"/>
              </a:lnTo>
              <a:lnTo>
                <a:pt x="0" y="247347"/>
              </a:lnTo>
              <a:lnTo>
                <a:pt x="0" y="46049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275831" y="1463682"/>
        <a:ext cx="122674" cy="4736"/>
      </dsp:txXfrm>
    </dsp:sp>
    <dsp:sp modelId="{9022C7E4-DAA8-4A6C-BBD2-E7FF6CA129F0}">
      <dsp:nvSpPr>
        <dsp:cNvPr id="0" name=""/>
        <dsp:cNvSpPr/>
      </dsp:nvSpPr>
      <dsp:spPr>
        <a:xfrm>
          <a:off x="3510345" y="3117"/>
          <a:ext cx="2057476" cy="1234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średni wskaźnik motoryzacji w Rokietnicy: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515 samochodów osobowych </a:t>
          </a:r>
          <a:br>
            <a:rPr lang="pl-PL" sz="1200" b="1" kern="1200" dirty="0" smtClean="0"/>
          </a:br>
          <a:r>
            <a:rPr lang="pl-PL" sz="1200" b="1" kern="1200" dirty="0" smtClean="0"/>
            <a:t>na 1.000 mieszkańców</a:t>
          </a:r>
          <a:endParaRPr lang="pl-PL" sz="1200" b="1" kern="1200" dirty="0"/>
        </a:p>
      </dsp:txBody>
      <dsp:txXfrm>
        <a:off x="3510345" y="3117"/>
        <a:ext cx="2057476" cy="1234485"/>
      </dsp:txXfrm>
    </dsp:sp>
    <dsp:sp modelId="{DDBBE74C-1C16-4A11-A42F-D6715D0A5A8C}">
      <dsp:nvSpPr>
        <dsp:cNvPr id="0" name=""/>
        <dsp:cNvSpPr/>
      </dsp:nvSpPr>
      <dsp:spPr>
        <a:xfrm>
          <a:off x="3162190" y="2300221"/>
          <a:ext cx="3157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4977" y="45720"/>
              </a:lnTo>
              <a:lnTo>
                <a:pt x="174977" y="89914"/>
              </a:lnTo>
              <a:lnTo>
                <a:pt x="315755" y="8991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11339" y="2343572"/>
        <a:ext cx="17458" cy="4736"/>
      </dsp:txXfrm>
    </dsp:sp>
    <dsp:sp modelId="{9FE121F5-CD7A-4D7A-AF80-39A9E22179D5}">
      <dsp:nvSpPr>
        <dsp:cNvPr id="0" name=""/>
        <dsp:cNvSpPr/>
      </dsp:nvSpPr>
      <dsp:spPr>
        <a:xfrm>
          <a:off x="1106514" y="1728698"/>
          <a:ext cx="2057476" cy="1234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liczba samochodów </a:t>
          </a:r>
          <a:r>
            <a:rPr lang="pl-PL" sz="1200" kern="1200" dirty="0" smtClean="0"/>
            <a:t>w przeliczeniu na jedno gospodarstwo - </a:t>
          </a:r>
          <a:r>
            <a:rPr lang="pl-PL" sz="1200" b="1" kern="1200" dirty="0" smtClean="0"/>
            <a:t>najwyższa w porównaniu z innymi gminami powiatu poznańskiego</a:t>
          </a:r>
          <a:endParaRPr lang="pl-PL" sz="1200" b="1" kern="1200" dirty="0"/>
        </a:p>
      </dsp:txBody>
      <dsp:txXfrm>
        <a:off x="1106514" y="1728698"/>
        <a:ext cx="2057476" cy="1234485"/>
      </dsp:txXfrm>
    </dsp:sp>
    <dsp:sp modelId="{34CBA439-7610-4906-A121-D4474B6A3E31}">
      <dsp:nvSpPr>
        <dsp:cNvPr id="0" name=""/>
        <dsp:cNvSpPr/>
      </dsp:nvSpPr>
      <dsp:spPr>
        <a:xfrm>
          <a:off x="2044517" y="3067648"/>
          <a:ext cx="2530356" cy="421664"/>
        </a:xfrm>
        <a:custGeom>
          <a:avLst/>
          <a:gdLst/>
          <a:ahLst/>
          <a:cxnLst/>
          <a:rect l="0" t="0" r="0" b="0"/>
          <a:pathLst>
            <a:path>
              <a:moveTo>
                <a:pt x="2530356" y="0"/>
              </a:moveTo>
              <a:lnTo>
                <a:pt x="2530356" y="227932"/>
              </a:lnTo>
              <a:lnTo>
                <a:pt x="0" y="227932"/>
              </a:lnTo>
              <a:lnTo>
                <a:pt x="0" y="42166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245434" y="3276112"/>
        <a:ext cx="128522" cy="4736"/>
      </dsp:txXfrm>
    </dsp:sp>
    <dsp:sp modelId="{1AD4BD1E-3B17-44C8-BCA3-B20A9781ACF0}">
      <dsp:nvSpPr>
        <dsp:cNvPr id="0" name=""/>
        <dsp:cNvSpPr/>
      </dsp:nvSpPr>
      <dsp:spPr>
        <a:xfrm>
          <a:off x="3510345" y="1710823"/>
          <a:ext cx="2129055" cy="1358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Na tak wysoki poziom motoryzacji wpływa </a:t>
          </a:r>
          <a:r>
            <a:rPr lang="pl-PL" sz="1200" kern="1200" dirty="0" smtClean="0"/>
            <a:t/>
          </a:r>
          <a:br>
            <a:rPr lang="pl-PL" sz="1200" kern="1200" dirty="0" smtClean="0"/>
          </a:br>
          <a:r>
            <a:rPr lang="pl-PL" sz="1200" b="1" kern="1200" dirty="0" smtClean="0"/>
            <a:t>wysoki</a:t>
          </a:r>
          <a:r>
            <a:rPr lang="pl-PL" sz="1200" kern="1200" dirty="0" smtClean="0"/>
            <a:t> </a:t>
          </a:r>
          <a:r>
            <a:rPr lang="pl-PL" sz="1200" b="1" kern="1200" dirty="0" smtClean="0"/>
            <a:t>udział zabudowy jednorodzinnej oraz średnia liczebność rodziny: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 Rokietnicy to 3,19 osoby </a:t>
          </a:r>
          <a:br>
            <a:rPr lang="pl-PL" sz="1200" kern="1200" dirty="0" smtClean="0"/>
          </a:br>
          <a:r>
            <a:rPr lang="pl-PL" sz="1200" kern="1200" dirty="0" smtClean="0"/>
            <a:t>na jedno gospodarstwo domowe</a:t>
          </a:r>
          <a:r>
            <a:rPr lang="pl-PL" sz="900" kern="1200" dirty="0" smtClean="0"/>
            <a:t>.</a:t>
          </a:r>
          <a:endParaRPr lang="pl-PL" sz="900" kern="1200" dirty="0"/>
        </a:p>
      </dsp:txBody>
      <dsp:txXfrm>
        <a:off x="3510345" y="1710823"/>
        <a:ext cx="2129055" cy="1358625"/>
      </dsp:txXfrm>
    </dsp:sp>
    <dsp:sp modelId="{42E832DF-F71E-410C-B955-CB40F8BF3201}">
      <dsp:nvSpPr>
        <dsp:cNvPr id="0" name=""/>
        <dsp:cNvSpPr/>
      </dsp:nvSpPr>
      <dsp:spPr>
        <a:xfrm>
          <a:off x="3071455" y="4093235"/>
          <a:ext cx="406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0345" y="45720"/>
              </a:lnTo>
              <a:lnTo>
                <a:pt x="220345" y="69804"/>
              </a:lnTo>
              <a:lnTo>
                <a:pt x="406490" y="6980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263757" y="4136587"/>
        <a:ext cx="21887" cy="4736"/>
      </dsp:txXfrm>
    </dsp:sp>
    <dsp:sp modelId="{2A9E9E40-1B32-4403-8C6E-96A5F864232F}">
      <dsp:nvSpPr>
        <dsp:cNvPr id="0" name=""/>
        <dsp:cNvSpPr/>
      </dsp:nvSpPr>
      <dsp:spPr>
        <a:xfrm>
          <a:off x="1015779" y="3521712"/>
          <a:ext cx="2057476" cy="1234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90% podróży -  samochód osobowy</a:t>
          </a:r>
          <a:br>
            <a:rPr lang="pl-PL" sz="1200" b="1" kern="1200" dirty="0" smtClean="0"/>
          </a:br>
          <a:r>
            <a:rPr lang="pl-PL" sz="1200" b="1" kern="1200" dirty="0" smtClean="0"/>
            <a:t>10% osób korzysta z połączeń autobusowych. </a:t>
          </a:r>
          <a:r>
            <a:rPr lang="pl-PL" sz="1200" kern="1200" dirty="0" smtClean="0"/>
            <a:t/>
          </a:r>
          <a:br>
            <a:rPr lang="pl-PL" sz="1200" kern="1200" dirty="0" smtClean="0"/>
          </a:br>
          <a:r>
            <a:rPr lang="pl-PL" sz="1200" kern="1200" dirty="0" smtClean="0"/>
            <a:t>rola kolei, jest na razie najmniejsza, choć sukcesywnie wzrasta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 </a:t>
          </a:r>
          <a:endParaRPr lang="pl-PL" sz="900" kern="1200" dirty="0"/>
        </a:p>
      </dsp:txBody>
      <dsp:txXfrm>
        <a:off x="1015779" y="3521712"/>
        <a:ext cx="2057476" cy="1234485"/>
      </dsp:txXfrm>
    </dsp:sp>
    <dsp:sp modelId="{8C34DFE0-0894-4A40-9C48-4439754E9F64}">
      <dsp:nvSpPr>
        <dsp:cNvPr id="0" name=""/>
        <dsp:cNvSpPr/>
      </dsp:nvSpPr>
      <dsp:spPr>
        <a:xfrm>
          <a:off x="3510345" y="3446316"/>
          <a:ext cx="2258532" cy="143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preferowanie samochodu bo:</a:t>
          </a:r>
          <a:br>
            <a:rPr lang="pl-PL" sz="1200" b="1" kern="1200" dirty="0" smtClean="0"/>
          </a:br>
          <a:r>
            <a:rPr lang="pl-PL" sz="1200" kern="1200" dirty="0" smtClean="0"/>
            <a:t>- komfort i wygoda (47%) </a:t>
          </a:r>
          <a:br>
            <a:rPr lang="pl-PL" sz="1200" kern="1200" dirty="0" smtClean="0"/>
          </a:br>
          <a:r>
            <a:rPr lang="pl-PL" sz="1200" kern="1200" dirty="0" smtClean="0"/>
            <a:t>- brak satysfakcjonujących połączeń (47%)</a:t>
          </a:r>
          <a:br>
            <a:rPr lang="pl-PL" sz="1200" kern="1200" dirty="0" smtClean="0"/>
          </a:br>
          <a:r>
            <a:rPr lang="pl-PL" sz="1200" kern="1200" dirty="0" smtClean="0"/>
            <a:t>- dłuższy czas przejazdu autobusem o ok. 30 minut (15%)</a:t>
          </a:r>
          <a:br>
            <a:rPr lang="pl-PL" sz="1200" kern="1200" dirty="0" smtClean="0"/>
          </a:br>
          <a:r>
            <a:rPr lang="pl-PL" sz="1200" kern="1200" dirty="0" smtClean="0"/>
            <a:t>- przyzwyczajenia (20%).</a:t>
          </a:r>
          <a:endParaRPr lang="pl-PL" sz="1200" kern="1200" dirty="0"/>
        </a:p>
      </dsp:txBody>
      <dsp:txXfrm>
        <a:off x="3510345" y="3446316"/>
        <a:ext cx="2258532" cy="14334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ED90C-7E58-4BDF-991C-F9D3094FC567}">
      <dsp:nvSpPr>
        <dsp:cNvPr id="0" name=""/>
        <dsp:cNvSpPr/>
      </dsp:nvSpPr>
      <dsp:spPr>
        <a:xfrm>
          <a:off x="927435" y="468224"/>
          <a:ext cx="3287806" cy="1141812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1B316-E7A6-42ED-A8DC-ADEE4CF8164F}">
      <dsp:nvSpPr>
        <dsp:cNvPr id="0" name=""/>
        <dsp:cNvSpPr/>
      </dsp:nvSpPr>
      <dsp:spPr>
        <a:xfrm>
          <a:off x="2320255" y="3264134"/>
          <a:ext cx="637171" cy="407790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D89D9E9-1019-4E7D-A243-2FBA2A9DCD33}">
      <dsp:nvSpPr>
        <dsp:cNvPr id="0" name=""/>
        <dsp:cNvSpPr/>
      </dsp:nvSpPr>
      <dsp:spPr>
        <a:xfrm>
          <a:off x="1019475" y="3590366"/>
          <a:ext cx="3058425" cy="76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JEŻYCE, CENTRUM</a:t>
          </a:r>
          <a:endParaRPr lang="pl-PL" sz="2700" kern="1200" dirty="0"/>
        </a:p>
      </dsp:txBody>
      <dsp:txXfrm>
        <a:off x="1019475" y="3590366"/>
        <a:ext cx="3058425" cy="764606"/>
      </dsp:txXfrm>
    </dsp:sp>
    <dsp:sp modelId="{4B03E5A3-ADFC-4D35-982B-616EFFE68D31}">
      <dsp:nvSpPr>
        <dsp:cNvPr id="0" name=""/>
        <dsp:cNvSpPr/>
      </dsp:nvSpPr>
      <dsp:spPr>
        <a:xfrm>
          <a:off x="2095021" y="1698221"/>
          <a:ext cx="1146909" cy="1146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GŁÓWNY CEL PODRÓŻY</a:t>
          </a:r>
          <a:endParaRPr lang="pl-PL" sz="1500" b="1" kern="1200" dirty="0"/>
        </a:p>
      </dsp:txBody>
      <dsp:txXfrm>
        <a:off x="2262982" y="1866182"/>
        <a:ext cx="810987" cy="810987"/>
      </dsp:txXfrm>
    </dsp:sp>
    <dsp:sp modelId="{344C9024-0E35-4D92-B51D-6D90DFE5E17A}">
      <dsp:nvSpPr>
        <dsp:cNvPr id="0" name=""/>
        <dsp:cNvSpPr/>
      </dsp:nvSpPr>
      <dsp:spPr>
        <a:xfrm>
          <a:off x="1379205" y="492404"/>
          <a:ext cx="1146909" cy="1146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Przejazdy do pracy</a:t>
          </a:r>
          <a:endParaRPr lang="pl-PL" sz="1500" b="1" kern="1200" dirty="0"/>
        </a:p>
      </dsp:txBody>
      <dsp:txXfrm>
        <a:off x="1547166" y="660365"/>
        <a:ext cx="810987" cy="810987"/>
      </dsp:txXfrm>
    </dsp:sp>
    <dsp:sp modelId="{0A1612FA-83BE-4CE6-829F-C8009365C937}">
      <dsp:nvSpPr>
        <dsp:cNvPr id="0" name=""/>
        <dsp:cNvSpPr/>
      </dsp:nvSpPr>
      <dsp:spPr>
        <a:xfrm>
          <a:off x="2508724" y="396014"/>
          <a:ext cx="1356415" cy="12614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Przejazdy </a:t>
          </a:r>
          <a:br>
            <a:rPr lang="pl-PL" sz="1400" b="1" kern="1200" dirty="0" smtClean="0"/>
          </a:br>
          <a:r>
            <a:rPr lang="pl-PL" sz="1400" b="1" kern="1200" dirty="0" smtClean="0"/>
            <a:t>do </a:t>
          </a:r>
          <a:r>
            <a:rPr lang="pl-PL" sz="1400" b="1" kern="1200" dirty="0" smtClean="0"/>
            <a:t>szkół</a:t>
          </a:r>
          <a:endParaRPr lang="pl-PL" sz="1400" b="1" kern="1200" dirty="0"/>
        </a:p>
      </dsp:txBody>
      <dsp:txXfrm>
        <a:off x="2707366" y="580756"/>
        <a:ext cx="959131" cy="892013"/>
      </dsp:txXfrm>
    </dsp:sp>
    <dsp:sp modelId="{E3E20154-7CD2-4AFF-A2A3-D8348000EC3B}">
      <dsp:nvSpPr>
        <dsp:cNvPr id="0" name=""/>
        <dsp:cNvSpPr/>
      </dsp:nvSpPr>
      <dsp:spPr>
        <a:xfrm>
          <a:off x="833364" y="262421"/>
          <a:ext cx="3568162" cy="2854530"/>
        </a:xfrm>
        <a:prstGeom prst="funnel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F3D26-FC8B-4DCC-A761-6B5F99F62373}">
      <dsp:nvSpPr>
        <dsp:cNvPr id="0" name=""/>
        <dsp:cNvSpPr/>
      </dsp:nvSpPr>
      <dsp:spPr>
        <a:xfrm>
          <a:off x="808471" y="0"/>
          <a:ext cx="9162674" cy="45791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305D3-9BFD-4623-9B43-EE1EF47593B7}">
      <dsp:nvSpPr>
        <dsp:cNvPr id="0" name=""/>
        <dsp:cNvSpPr/>
      </dsp:nvSpPr>
      <dsp:spPr>
        <a:xfrm>
          <a:off x="3536" y="1373750"/>
          <a:ext cx="3290829" cy="18316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 1990: MPK POZNAŃ; </a:t>
          </a:r>
          <a:r>
            <a:rPr lang="pl-PL" sz="1600" b="1" kern="1200" dirty="0" smtClean="0"/>
            <a:t/>
          </a:r>
          <a:br>
            <a:rPr lang="pl-PL" sz="1600" b="1" kern="1200" dirty="0" smtClean="0"/>
          </a:br>
          <a:r>
            <a:rPr lang="pl-PL" sz="1600" b="0" kern="1200" dirty="0" smtClean="0"/>
            <a:t>do </a:t>
          </a:r>
          <a:r>
            <a:rPr lang="pl-PL" sz="1600" b="0" kern="1200" dirty="0" smtClean="0"/>
            <a:t>Rokietnicy dojeżdżała z Ogrodów linia 114</a:t>
          </a:r>
          <a:endParaRPr lang="pl-PL" sz="1600" b="0" kern="1200" dirty="0"/>
        </a:p>
      </dsp:txBody>
      <dsp:txXfrm>
        <a:off x="92951" y="1463165"/>
        <a:ext cx="3111999" cy="1652837"/>
      </dsp:txXfrm>
    </dsp:sp>
    <dsp:sp modelId="{C0775DDA-3142-4AC6-AD9A-5E2B20FFAE02}">
      <dsp:nvSpPr>
        <dsp:cNvPr id="0" name=""/>
        <dsp:cNvSpPr/>
      </dsp:nvSpPr>
      <dsp:spPr>
        <a:xfrm>
          <a:off x="3744393" y="1373750"/>
          <a:ext cx="3290829" cy="18316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Połowa lat 90-tych: MIĘDZYGMINNY ZWIĄZEK KOMUNIKACJI PODMIEJSKIEJ </a:t>
          </a:r>
          <a:r>
            <a:rPr lang="pl-PL" sz="1600" b="1" kern="1200" dirty="0" smtClean="0"/>
            <a:t/>
          </a:r>
          <a:br>
            <a:rPr lang="pl-PL" sz="1600" b="1" kern="1200" dirty="0" smtClean="0"/>
          </a:br>
          <a:r>
            <a:rPr lang="pl-PL" sz="1600" kern="1200" dirty="0" smtClean="0"/>
            <a:t>(</a:t>
          </a:r>
          <a:r>
            <a:rPr lang="pl-PL" sz="1600" kern="1200" dirty="0" smtClean="0"/>
            <a:t>Tarnowo Podgórne, Rokietnica, Duszniki); 1993 – poszerzenie o Komorniki)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Linia 114 zmieniona na 03 i wydłużona do Żydowa i Przecławia</a:t>
          </a:r>
          <a:endParaRPr lang="pl-PL" sz="1600" kern="1200" dirty="0"/>
        </a:p>
      </dsp:txBody>
      <dsp:txXfrm>
        <a:off x="3833808" y="1463165"/>
        <a:ext cx="3111999" cy="1652837"/>
      </dsp:txXfrm>
    </dsp:sp>
    <dsp:sp modelId="{08D21C3F-D4D8-48A5-B3F2-082F393C26DE}">
      <dsp:nvSpPr>
        <dsp:cNvPr id="0" name=""/>
        <dsp:cNvSpPr/>
      </dsp:nvSpPr>
      <dsp:spPr>
        <a:xfrm>
          <a:off x="7485251" y="1373750"/>
          <a:ext cx="3290829" cy="18316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 lipca 1999r.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utworzenie Zakładu Usług Komunikacyjnych "ROKBUS" Sp. z o.o.</a:t>
          </a:r>
          <a:br>
            <a:rPr lang="pl-PL" sz="1600" b="1" kern="1200" dirty="0" smtClean="0"/>
          </a:br>
          <a:r>
            <a:rPr lang="pl-PL" sz="1600" kern="1200" dirty="0" smtClean="0"/>
            <a:t>Tabor</a:t>
          </a:r>
          <a:r>
            <a:rPr lang="pl-PL" sz="1600" kern="1200" dirty="0" smtClean="0"/>
            <a:t>: 2 Autosany i 1 Ikarus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 tym </a:t>
          </a:r>
          <a:r>
            <a:rPr lang="pl-PL" sz="1600" kern="1200" dirty="0" smtClean="0"/>
            <a:t>samym roku: uruchomienie linii Poznań </a:t>
          </a:r>
          <a:r>
            <a:rPr lang="pl-PL" sz="1600" kern="1200" dirty="0" smtClean="0"/>
            <a:t>Ogrody -Przybroda</a:t>
          </a:r>
          <a:endParaRPr lang="pl-PL" sz="1600" kern="1200" dirty="0" smtClean="0"/>
        </a:p>
      </dsp:txBody>
      <dsp:txXfrm>
        <a:off x="7574666" y="1463165"/>
        <a:ext cx="3111999" cy="16528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71B3-E741-43D7-A1A5-DBC99DFCBBF2}">
      <dsp:nvSpPr>
        <dsp:cNvPr id="0" name=""/>
        <dsp:cNvSpPr/>
      </dsp:nvSpPr>
      <dsp:spPr>
        <a:xfrm>
          <a:off x="0" y="0"/>
          <a:ext cx="671476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AA32F-4029-4A79-A5D9-0EDBE50D772F}">
      <dsp:nvSpPr>
        <dsp:cNvPr id="0" name=""/>
        <dsp:cNvSpPr/>
      </dsp:nvSpPr>
      <dsp:spPr>
        <a:xfrm>
          <a:off x="0" y="0"/>
          <a:ext cx="1342952" cy="507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kern="1200" dirty="0" smtClean="0"/>
            <a:t>Uchwała XLVIII/422/2014 Rady Gminy Rokietnica z 28 kwietnia 2014 r: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0" kern="1200" dirty="0" smtClean="0"/>
            <a:t>wyrażenie zgody na zawarcie </a:t>
          </a:r>
          <a:r>
            <a:rPr lang="pl-PL" altLang="pl-PL" sz="1400" b="1" kern="1200" dirty="0" smtClean="0"/>
            <a:t>porozumienia z </a:t>
          </a:r>
          <a:r>
            <a:rPr lang="pl-PL" altLang="pl-PL" sz="1400" b="1" kern="1200" dirty="0" smtClean="0"/>
            <a:t>MIASTEM POZNAŃ</a:t>
          </a:r>
          <a:endParaRPr lang="pl-PL" sz="1400" b="1" kern="1200" dirty="0"/>
        </a:p>
      </dsp:txBody>
      <dsp:txXfrm>
        <a:off x="0" y="0"/>
        <a:ext cx="1342952" cy="5074276"/>
      </dsp:txXfrm>
    </dsp:sp>
    <dsp:sp modelId="{51AF9A3B-B8CA-4163-BB80-EBF5CE60DEE2}">
      <dsp:nvSpPr>
        <dsp:cNvPr id="0" name=""/>
        <dsp:cNvSpPr/>
      </dsp:nvSpPr>
      <dsp:spPr>
        <a:xfrm>
          <a:off x="1443674" y="59649"/>
          <a:ext cx="5271088" cy="119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1.07.2014 roku w ramach porozumienia międzygmin</a:t>
          </a:r>
          <a:r>
            <a:rPr lang="pl-PL" sz="1500" kern="1200" dirty="0" smtClean="0"/>
            <a:t>nego </a:t>
          </a:r>
          <a:r>
            <a:rPr lang="pl-PL" sz="1500" b="1" kern="1200" dirty="0" smtClean="0"/>
            <a:t>Miasto Poznań przejęło prawa i obowiązki Gminy Rokietnica </a:t>
          </a:r>
          <a:r>
            <a:rPr lang="pl-PL" sz="1500" kern="1200" dirty="0" smtClean="0"/>
            <a:t>w zakresie realizacji zadania własnego gminy - lokalnego transportu zbiorowego</a:t>
          </a:r>
          <a:endParaRPr lang="pl-PL" sz="1500" kern="1200" dirty="0"/>
        </a:p>
      </dsp:txBody>
      <dsp:txXfrm>
        <a:off x="1443674" y="59649"/>
        <a:ext cx="5271088" cy="1192999"/>
      </dsp:txXfrm>
    </dsp:sp>
    <dsp:sp modelId="{108C60E5-B29E-4C78-9177-E5C9766D1F2E}">
      <dsp:nvSpPr>
        <dsp:cNvPr id="0" name=""/>
        <dsp:cNvSpPr/>
      </dsp:nvSpPr>
      <dsp:spPr>
        <a:xfrm>
          <a:off x="1342952" y="1252649"/>
          <a:ext cx="5371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B420-634B-423F-9958-34A5F4C34B99}">
      <dsp:nvSpPr>
        <dsp:cNvPr id="0" name=""/>
        <dsp:cNvSpPr/>
      </dsp:nvSpPr>
      <dsp:spPr>
        <a:xfrm>
          <a:off x="1443674" y="1312299"/>
          <a:ext cx="5271088" cy="119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Linie komunikacyjne podzielono na:</a:t>
          </a:r>
          <a:br>
            <a:rPr lang="pl-PL" sz="1500" b="1" kern="1200" dirty="0" smtClean="0"/>
          </a:br>
          <a:r>
            <a:rPr lang="pl-PL" sz="1500" kern="1200" dirty="0" smtClean="0"/>
            <a:t>1. linie o charakterze podmiejskim: 832 i 833 (połączenie z Poznaniem);</a:t>
          </a:r>
          <a:br>
            <a:rPr lang="pl-PL" sz="1500" kern="1200" dirty="0" smtClean="0"/>
          </a:br>
          <a:r>
            <a:rPr lang="pl-PL" sz="1500" kern="1200" dirty="0" smtClean="0"/>
            <a:t>2. linie gminne łączące poszczególne miejscowości gminy Rokietnica: 830, 891, 893</a:t>
          </a:r>
          <a:endParaRPr lang="pl-PL" sz="1500" kern="1200" dirty="0"/>
        </a:p>
      </dsp:txBody>
      <dsp:txXfrm>
        <a:off x="1443674" y="1312299"/>
        <a:ext cx="5271088" cy="1192999"/>
      </dsp:txXfrm>
    </dsp:sp>
    <dsp:sp modelId="{C4615AEE-66F0-4815-8C52-F31BA036C880}">
      <dsp:nvSpPr>
        <dsp:cNvPr id="0" name=""/>
        <dsp:cNvSpPr/>
      </dsp:nvSpPr>
      <dsp:spPr>
        <a:xfrm>
          <a:off x="1342952" y="2505299"/>
          <a:ext cx="5371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933CC-B6B4-47AD-B526-F8BB73238BDE}">
      <dsp:nvSpPr>
        <dsp:cNvPr id="0" name=""/>
        <dsp:cNvSpPr/>
      </dsp:nvSpPr>
      <dsp:spPr>
        <a:xfrm>
          <a:off x="1443674" y="2564949"/>
          <a:ext cx="5271088" cy="119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w 2014r. do porozumienia dołączyły Gminy: Suchy Las, Szamotuły, a w 2016r. Tarnowo Podgórne.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Linie autobusowe przebiegające przez Gminę Rokietnica są obsługiwane przez ROKBUS, MPK i TPBUS.</a:t>
          </a:r>
          <a:endParaRPr lang="pl-PL" sz="1500" kern="1200" dirty="0"/>
        </a:p>
      </dsp:txBody>
      <dsp:txXfrm>
        <a:off x="1443674" y="2564949"/>
        <a:ext cx="5271088" cy="1192999"/>
      </dsp:txXfrm>
    </dsp:sp>
    <dsp:sp modelId="{BA611CEC-C6F4-4E90-8230-38B8AF9385A2}">
      <dsp:nvSpPr>
        <dsp:cNvPr id="0" name=""/>
        <dsp:cNvSpPr/>
      </dsp:nvSpPr>
      <dsp:spPr>
        <a:xfrm>
          <a:off x="1342952" y="3757949"/>
          <a:ext cx="5371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920DD-3088-4EC1-97CF-3DEF02A4CF08}">
      <dsp:nvSpPr>
        <dsp:cNvPr id="0" name=""/>
        <dsp:cNvSpPr/>
      </dsp:nvSpPr>
      <dsp:spPr>
        <a:xfrm>
          <a:off x="1443674" y="3817599"/>
          <a:ext cx="5271088" cy="119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Wprowadzenie zintegrowanej taryfy </a:t>
          </a:r>
          <a:r>
            <a:rPr lang="pl-PL" sz="1500" kern="1200" dirty="0" smtClean="0"/>
            <a:t>i tym samym obniżenie cen biletów w przejazdach do Poznania </a:t>
          </a:r>
          <a:endParaRPr lang="pl-PL" sz="1500" kern="1200" dirty="0"/>
        </a:p>
      </dsp:txBody>
      <dsp:txXfrm>
        <a:off x="1443674" y="3817599"/>
        <a:ext cx="5271088" cy="1192999"/>
      </dsp:txXfrm>
    </dsp:sp>
    <dsp:sp modelId="{70971347-E1CB-482C-9D61-D25391B765F1}">
      <dsp:nvSpPr>
        <dsp:cNvPr id="0" name=""/>
        <dsp:cNvSpPr/>
      </dsp:nvSpPr>
      <dsp:spPr>
        <a:xfrm>
          <a:off x="1342952" y="5010599"/>
          <a:ext cx="5371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6260E-65D5-4B3A-9D7A-C2AC1C1EFDA3}">
      <dsp:nvSpPr>
        <dsp:cNvPr id="0" name=""/>
        <dsp:cNvSpPr/>
      </dsp:nvSpPr>
      <dsp:spPr>
        <a:xfrm>
          <a:off x="0" y="2358"/>
          <a:ext cx="767580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D8DCF-AB5D-496C-8061-610A5339DD1C}">
      <dsp:nvSpPr>
        <dsp:cNvPr id="0" name=""/>
        <dsp:cNvSpPr/>
      </dsp:nvSpPr>
      <dsp:spPr>
        <a:xfrm>
          <a:off x="0" y="2358"/>
          <a:ext cx="1487187" cy="482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POROZUMIENIA MIĘDZYGMINNE </a:t>
          </a:r>
          <a:br>
            <a:rPr lang="pl-PL" sz="1500" b="1" kern="1200" dirty="0" smtClean="0"/>
          </a:br>
          <a:r>
            <a:rPr lang="pl-PL" sz="1500" b="1" kern="1200" dirty="0" smtClean="0"/>
            <a:t>z 2014 oraz z 2016r;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wykonanie poprzez coroczne zawieranie umów o udzielenie dotacji celowej</a:t>
          </a:r>
          <a:endParaRPr lang="pl-PL" sz="1500" kern="1200" dirty="0"/>
        </a:p>
      </dsp:txBody>
      <dsp:txXfrm>
        <a:off x="0" y="2358"/>
        <a:ext cx="1487187" cy="4825571"/>
      </dsp:txXfrm>
    </dsp:sp>
    <dsp:sp modelId="{9C9F2085-980E-4BF4-9702-F0ECBEF955D5}">
      <dsp:nvSpPr>
        <dsp:cNvPr id="0" name=""/>
        <dsp:cNvSpPr/>
      </dsp:nvSpPr>
      <dsp:spPr>
        <a:xfrm>
          <a:off x="1639780" y="0"/>
          <a:ext cx="6036027" cy="132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Wysokość umów w poszczególnych latach: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-</a:t>
          </a:r>
          <a:r>
            <a:rPr lang="pl-PL" sz="1400" b="1" kern="1200" dirty="0" smtClean="0"/>
            <a:t> </a:t>
          </a:r>
          <a:r>
            <a:rPr lang="pl-PL" sz="1400" kern="1200" dirty="0" smtClean="0"/>
            <a:t>2015 r.: 396.641,05 km/rok – wysokość dotacji 2.181.548,49 zł</a:t>
          </a:r>
          <a:br>
            <a:rPr lang="pl-PL" sz="1400" kern="1200" dirty="0" smtClean="0"/>
          </a:br>
          <a:r>
            <a:rPr lang="pl-PL" sz="1400" kern="1200" dirty="0" smtClean="0"/>
            <a:t>- 2016 r.: 430.760,13 km/rok – wysokość dotacji 2.568.822,46 zł </a:t>
          </a:r>
          <a:br>
            <a:rPr lang="pl-PL" sz="1400" kern="1200" dirty="0" smtClean="0"/>
          </a:br>
          <a:r>
            <a:rPr lang="pl-PL" sz="1400" kern="1200" dirty="0" smtClean="0"/>
            <a:t>- 2017 r.: 483.558,73 km/rok – wysokość dotacji 3.140.877,58 zł </a:t>
          </a:r>
          <a:br>
            <a:rPr lang="pl-PL" sz="1400" kern="1200" dirty="0" smtClean="0"/>
          </a:br>
          <a:r>
            <a:rPr lang="pl-PL" sz="1400" kern="1200" dirty="0" smtClean="0"/>
            <a:t>- </a:t>
          </a:r>
          <a:r>
            <a:rPr lang="pl-PL" sz="1400" b="1" kern="1200" dirty="0" smtClean="0"/>
            <a:t>Plan na 2018r.: 484.495,99 km/rok – wysokość dotacji 3.196.669,30 zł</a:t>
          </a:r>
          <a:endParaRPr lang="pl-PL" sz="1400" b="1" kern="1200" dirty="0"/>
        </a:p>
      </dsp:txBody>
      <dsp:txXfrm>
        <a:off x="1639780" y="0"/>
        <a:ext cx="6036027" cy="1323920"/>
      </dsp:txXfrm>
    </dsp:sp>
    <dsp:sp modelId="{A27B05E2-C6DF-4B84-93A7-E429F88CD606}">
      <dsp:nvSpPr>
        <dsp:cNvPr id="0" name=""/>
        <dsp:cNvSpPr/>
      </dsp:nvSpPr>
      <dsp:spPr>
        <a:xfrm>
          <a:off x="1487187" y="1457521"/>
          <a:ext cx="59487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A128-56C2-4E52-8F6D-B4F26B4C6413}">
      <dsp:nvSpPr>
        <dsp:cNvPr id="0" name=""/>
        <dsp:cNvSpPr/>
      </dsp:nvSpPr>
      <dsp:spPr>
        <a:xfrm>
          <a:off x="1598726" y="1588763"/>
          <a:ext cx="5699220" cy="148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Linie komunikacyjne</a:t>
          </a:r>
          <a:r>
            <a:rPr lang="pl-PL" sz="14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821 Poznań Ogrody – Lusówko; 830 Poznań Kiekrz – Kobylniki</a:t>
          </a:r>
          <a:br>
            <a:rPr lang="pl-PL" sz="1400" kern="1200" dirty="0" smtClean="0"/>
          </a:br>
          <a:r>
            <a:rPr lang="pl-PL" sz="1400" kern="1200" dirty="0" smtClean="0"/>
            <a:t>832 Poznań Os. Sobieskiego – Przybroda; 833 Poznań Ogrody – Starzyny</a:t>
          </a:r>
          <a:br>
            <a:rPr lang="pl-PL" sz="1400" kern="1200" dirty="0" smtClean="0"/>
          </a:br>
          <a:r>
            <a:rPr lang="pl-PL" sz="1400" kern="1200" dirty="0" smtClean="0"/>
            <a:t>834 Poznań Ogrody – Przecław; 882 Tarnowo Podgórne – Rokietnica</a:t>
          </a:r>
          <a:br>
            <a:rPr lang="pl-PL" sz="1400" kern="1200" dirty="0" smtClean="0"/>
          </a:br>
          <a:r>
            <a:rPr lang="pl-PL" sz="1400" kern="1200" dirty="0" smtClean="0"/>
            <a:t>891 Rokietnica – Mrowino; 893 Rokietnica – Przecław</a:t>
          </a: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400" kern="1200" dirty="0" smtClean="0"/>
            <a:t>239 Poznań Rondo Kaponiera - Rokietnica</a:t>
          </a:r>
          <a:endParaRPr lang="pl-PL" sz="1400" kern="1200" dirty="0"/>
        </a:p>
      </dsp:txBody>
      <dsp:txXfrm>
        <a:off x="1598726" y="1588763"/>
        <a:ext cx="5699220" cy="1486188"/>
      </dsp:txXfrm>
    </dsp:sp>
    <dsp:sp modelId="{22908223-D55A-46CD-A9FC-3BB4FC03A720}">
      <dsp:nvSpPr>
        <dsp:cNvPr id="0" name=""/>
        <dsp:cNvSpPr/>
      </dsp:nvSpPr>
      <dsp:spPr>
        <a:xfrm>
          <a:off x="1487187" y="3074952"/>
          <a:ext cx="59487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D9469-F583-4E81-9394-6432FA200FD7}">
      <dsp:nvSpPr>
        <dsp:cNvPr id="0" name=""/>
        <dsp:cNvSpPr/>
      </dsp:nvSpPr>
      <dsp:spPr>
        <a:xfrm>
          <a:off x="1598726" y="3206194"/>
          <a:ext cx="6071342" cy="148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Koszty eksploatacyjne na terenie Poznania pokrywane przez Gminę Rokietnica: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 830: 100% kosztów pokrywanych przez Gminę</a:t>
          </a:r>
          <a:br>
            <a:rPr lang="pl-PL" sz="1400" kern="1200" dirty="0" smtClean="0"/>
          </a:br>
          <a:r>
            <a:rPr lang="pl-PL" sz="1400" kern="1200" dirty="0" smtClean="0"/>
            <a:t>za 832: 100% kosztów pokrywanych przez Gminę</a:t>
          </a:r>
          <a:br>
            <a:rPr lang="pl-PL" sz="1400" kern="1200" dirty="0" smtClean="0"/>
          </a:br>
          <a:r>
            <a:rPr lang="pl-PL" sz="1400" kern="1200" dirty="0" smtClean="0"/>
            <a:t>za 821: Gmina Rokietnica i Tarnowo </a:t>
          </a:r>
          <a:r>
            <a:rPr lang="pl-PL" sz="1400" kern="1200" dirty="0" err="1" smtClean="0"/>
            <a:t>Pdg</a:t>
          </a:r>
          <a:r>
            <a:rPr lang="pl-PL" sz="1400" kern="1200" dirty="0" smtClean="0"/>
            <a:t>. pokrywają po 34% koszów na terenie Poznania; pozostałą część pokrywa Poznań</a:t>
          </a:r>
          <a:br>
            <a:rPr lang="pl-PL" sz="1400" kern="1200" dirty="0" smtClean="0"/>
          </a:br>
          <a:r>
            <a:rPr lang="pl-PL" sz="1400" kern="1200" dirty="0" smtClean="0"/>
            <a:t>za 832 na terenie Gminy Suchy Las Gmina Rokietnica pokrywa koszty eksploatacyjne 2 par kursów w dni robocze</a:t>
          </a:r>
          <a:br>
            <a:rPr lang="pl-PL" sz="1400" kern="1200" dirty="0" smtClean="0"/>
          </a:br>
          <a:r>
            <a:rPr lang="pl-PL" sz="1800" kern="1200" dirty="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1598726" y="3206194"/>
        <a:ext cx="6071342" cy="1482434"/>
      </dsp:txXfrm>
    </dsp:sp>
    <dsp:sp modelId="{A1A28FC4-23EE-496C-A375-CC9A4792F2A8}">
      <dsp:nvSpPr>
        <dsp:cNvPr id="0" name=""/>
        <dsp:cNvSpPr/>
      </dsp:nvSpPr>
      <dsp:spPr>
        <a:xfrm>
          <a:off x="1487187" y="4688629"/>
          <a:ext cx="59487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6F67-5644-40EB-B741-EF17AD02D1C7}">
      <dsp:nvSpPr>
        <dsp:cNvPr id="0" name=""/>
        <dsp:cNvSpPr/>
      </dsp:nvSpPr>
      <dsp:spPr>
        <a:xfrm>
          <a:off x="18909" y="81558"/>
          <a:ext cx="3984076" cy="3984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DZIEŃ DZIESIEJSZY: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BAZA: </a:t>
          </a:r>
          <a:br>
            <a:rPr lang="pl-PL" sz="1400" b="1" kern="1200" dirty="0" smtClean="0"/>
          </a:br>
          <a:r>
            <a:rPr lang="pl-PL" sz="1400" kern="1200" dirty="0" smtClean="0"/>
            <a:t>teren byłego SKR przy ul. Rolnej w Rokietnicy </a:t>
          </a:r>
          <a:br>
            <a:rPr lang="pl-PL" sz="1400" kern="1200" dirty="0" smtClean="0"/>
          </a:br>
          <a:r>
            <a:rPr lang="pl-PL" sz="1400" kern="1200" dirty="0" smtClean="0"/>
            <a:t>brak perspektyw rozwoju, bliskie sąsiedztwo silnie zurbanizowanych terenów;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FLOTA:</a:t>
          </a:r>
          <a:r>
            <a:rPr lang="pl-PL" sz="1400" kern="1200" dirty="0" smtClean="0"/>
            <a:t/>
          </a:r>
          <a:br>
            <a:rPr lang="pl-PL" sz="1400" kern="1200" dirty="0" smtClean="0"/>
          </a:br>
          <a:r>
            <a:rPr lang="pl-PL" sz="1400" kern="1200" dirty="0" smtClean="0"/>
            <a:t>21 autobusów w tym: </a:t>
          </a:r>
          <a:br>
            <a:rPr lang="pl-PL" sz="1400" kern="1200" dirty="0" smtClean="0"/>
          </a:br>
          <a:r>
            <a:rPr lang="pl-PL" sz="1400" kern="1200" dirty="0" smtClean="0"/>
            <a:t>- 2 </a:t>
          </a:r>
          <a:r>
            <a:rPr lang="pl-PL" sz="1400" kern="1200" dirty="0" err="1" smtClean="0"/>
            <a:t>turystyczno</a:t>
          </a:r>
          <a:r>
            <a:rPr lang="pl-PL" sz="1400" kern="1200" dirty="0" smtClean="0"/>
            <a:t>/</a:t>
          </a:r>
          <a:r>
            <a:rPr lang="pl-PL" sz="1400" kern="1200" dirty="0" err="1" smtClean="0"/>
            <a:t>szkolno</a:t>
          </a:r>
          <a:r>
            <a:rPr lang="pl-PL" sz="1400" kern="1200" dirty="0" smtClean="0"/>
            <a:t>/pracownicze</a:t>
          </a:r>
          <a:br>
            <a:rPr lang="pl-PL" sz="1400" kern="1200" dirty="0" smtClean="0"/>
          </a:br>
          <a:r>
            <a:rPr lang="pl-PL" sz="1400" kern="1200" dirty="0" smtClean="0"/>
            <a:t>- 3 turystyczne</a:t>
          </a:r>
          <a:br>
            <a:rPr lang="pl-PL" sz="1400" kern="1200" dirty="0" smtClean="0"/>
          </a:br>
          <a:r>
            <a:rPr lang="pl-PL" sz="1400" kern="1200" dirty="0" smtClean="0"/>
            <a:t>- 1 szkolny</a:t>
          </a:r>
          <a:br>
            <a:rPr lang="pl-PL" sz="1400" kern="1200" dirty="0" smtClean="0"/>
          </a:br>
          <a:r>
            <a:rPr lang="pl-PL" sz="1400" kern="1200" dirty="0" smtClean="0"/>
            <a:t>1 wóz techniczny</a:t>
          </a:r>
          <a:br>
            <a:rPr lang="pl-PL" sz="1400" kern="1200" dirty="0" smtClean="0"/>
          </a:br>
          <a:r>
            <a:rPr lang="pl-PL" sz="1400" kern="1200" dirty="0" smtClean="0"/>
            <a:t>1 samochód osobowy</a:t>
          </a:r>
          <a:endParaRPr lang="pl-PL" sz="1400" kern="1200" dirty="0"/>
        </a:p>
      </dsp:txBody>
      <dsp:txXfrm>
        <a:off x="602363" y="665012"/>
        <a:ext cx="2817168" cy="2817168"/>
      </dsp:txXfrm>
    </dsp:sp>
    <dsp:sp modelId="{E5C8DB35-45AA-4542-A748-B5FE87862315}">
      <dsp:nvSpPr>
        <dsp:cNvPr id="0" name=""/>
        <dsp:cNvSpPr/>
      </dsp:nvSpPr>
      <dsp:spPr>
        <a:xfrm>
          <a:off x="3989918" y="55422"/>
          <a:ext cx="3984076" cy="3984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PROJEKT WĘZEŁ PRZESIADKOWY ROKIETNICA</a:t>
          </a:r>
          <a:br>
            <a:rPr lang="pl-PL" sz="1600" b="1" kern="1200" dirty="0" smtClean="0"/>
          </a:br>
          <a:r>
            <a:rPr lang="pl-PL" sz="1600" b="1" kern="1200" dirty="0" smtClean="0"/>
            <a:t>(ROKBUS - uczestnik projektu)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budowa bazy w ROSTWOROWIE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zakup 4 niskoemisyjnych autobusów </a:t>
          </a:r>
          <a:endParaRPr lang="pl-PL" sz="1600" kern="1200" dirty="0"/>
        </a:p>
      </dsp:txBody>
      <dsp:txXfrm>
        <a:off x="4573372" y="638876"/>
        <a:ext cx="2817168" cy="2817168"/>
      </dsp:txXfrm>
    </dsp:sp>
    <dsp:sp modelId="{43E3A5DC-A48E-416F-9C59-C33153227085}">
      <dsp:nvSpPr>
        <dsp:cNvPr id="0" name=""/>
        <dsp:cNvSpPr/>
      </dsp:nvSpPr>
      <dsp:spPr>
        <a:xfrm>
          <a:off x="7973995" y="55422"/>
          <a:ext cx="3984076" cy="3984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/>
            <a:t>- wsoka </a:t>
          </a:r>
          <a:r>
            <a:rPr lang="pl-PL" sz="1600" b="1" kern="1200" dirty="0" smtClean="0"/>
            <a:t>jakość obsługi transportu publicznego w formie zintegrowanej 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(teren gminy, Poznań, Tarnowo </a:t>
          </a:r>
          <a:r>
            <a:rPr lang="pl-PL" sz="1600" kern="1200" dirty="0" err="1" smtClean="0"/>
            <a:t>Pdg</a:t>
          </a:r>
          <a:r>
            <a:rPr lang="pl-PL" sz="1600" kern="1200" dirty="0" smtClean="0"/>
            <a:t>, kolej/rower)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- usługi turystyczne</a:t>
          </a:r>
          <a:endParaRPr lang="pl-PL" sz="1600" b="1" kern="1200" dirty="0"/>
        </a:p>
      </dsp:txBody>
      <dsp:txXfrm>
        <a:off x="8557449" y="638876"/>
        <a:ext cx="2817168" cy="28171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676A-9690-48D7-885C-704FE25F20D3}">
      <dsp:nvSpPr>
        <dsp:cNvPr id="0" name=""/>
        <dsp:cNvSpPr/>
      </dsp:nvSpPr>
      <dsp:spPr>
        <a:xfrm>
          <a:off x="0" y="2259"/>
          <a:ext cx="776453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E9B52-9646-4838-A6CA-4F8BD3D35BFC}">
      <dsp:nvSpPr>
        <dsp:cNvPr id="0" name=""/>
        <dsp:cNvSpPr/>
      </dsp:nvSpPr>
      <dsp:spPr>
        <a:xfrm>
          <a:off x="88096" y="0"/>
          <a:ext cx="1689626" cy="462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u="sng" kern="1200" dirty="0" smtClean="0">
              <a:solidFill>
                <a:srgbClr val="002060"/>
              </a:solidFill>
            </a:rPr>
            <a:t>ROKIETNICA: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Transport publiczny oparty o </a:t>
          </a:r>
          <a:br>
            <a:rPr lang="pl-PL" sz="1500" b="1" kern="1200" dirty="0" smtClean="0"/>
          </a:br>
          <a:r>
            <a:rPr lang="pl-PL" sz="1500" b="1" kern="1200" dirty="0" smtClean="0">
              <a:solidFill>
                <a:srgbClr val="002060"/>
              </a:solidFill>
            </a:rPr>
            <a:t>KOLEJ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solidFill>
                <a:srgbClr val="002060"/>
              </a:solidFill>
            </a:rPr>
            <a:t>ALTERNATYWA</a:t>
          </a:r>
          <a:r>
            <a:rPr lang="pl-PL" sz="1500" b="1" kern="1200" dirty="0" smtClean="0"/>
            <a:t> </a:t>
          </a:r>
          <a:br>
            <a:rPr lang="pl-PL" sz="1500" b="1" kern="1200" dirty="0" smtClean="0"/>
          </a:br>
          <a:r>
            <a:rPr lang="pl-PL" sz="1500" kern="1200" dirty="0" smtClean="0"/>
            <a:t>dla samochodu osobowego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u="sng" kern="1200" dirty="0" smtClean="0">
              <a:solidFill>
                <a:srgbClr val="002060"/>
              </a:solidFill>
            </a:rPr>
            <a:t>BO:</a:t>
          </a:r>
          <a:endParaRPr lang="pl-PL" sz="1500" kern="1200" dirty="0">
            <a:solidFill>
              <a:srgbClr val="002060"/>
            </a:solidFill>
          </a:endParaRPr>
        </a:p>
      </dsp:txBody>
      <dsp:txXfrm>
        <a:off x="88096" y="0"/>
        <a:ext cx="1689626" cy="4622604"/>
      </dsp:txXfrm>
    </dsp:sp>
    <dsp:sp modelId="{B118CC96-A534-447D-925E-E5FAFEC595A9}">
      <dsp:nvSpPr>
        <dsp:cNvPr id="0" name=""/>
        <dsp:cNvSpPr/>
      </dsp:nvSpPr>
      <dsp:spPr>
        <a:xfrm>
          <a:off x="1802455" y="56994"/>
          <a:ext cx="5951742" cy="142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CZAS DOJAZDU </a:t>
          </a:r>
          <a:br>
            <a:rPr lang="pl-PL" sz="1400" b="1" kern="1200" dirty="0" smtClean="0"/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dojazd do centrum Poznania: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KOLEJ</a:t>
          </a: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- 17 minut.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SAMOCHÓD</a:t>
          </a: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od 26 (droga ekspresowa S11 i droga krajowa 92) do 34 minut (drogami lokalnymi przez Kiekrz i Ogrody), bez uwzględnienia korków;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AUTOBUS I TRAMWAJ </a:t>
          </a: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od 43 (przez os. Sobieskiego) do 56 minut (przez Ogrody). </a:t>
          </a:r>
          <a:endParaRPr lang="pl-PL" sz="1400" kern="1200" dirty="0"/>
        </a:p>
      </dsp:txBody>
      <dsp:txXfrm>
        <a:off x="1802455" y="56994"/>
        <a:ext cx="5951742" cy="1424982"/>
      </dsp:txXfrm>
    </dsp:sp>
    <dsp:sp modelId="{A601590E-822B-4765-9A21-984391A0599F}">
      <dsp:nvSpPr>
        <dsp:cNvPr id="0" name=""/>
        <dsp:cNvSpPr/>
      </dsp:nvSpPr>
      <dsp:spPr>
        <a:xfrm>
          <a:off x="1689626" y="1481976"/>
          <a:ext cx="601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923C-6C3A-412F-9179-5DC50202EFBB}">
      <dsp:nvSpPr>
        <dsp:cNvPr id="0" name=""/>
        <dsp:cNvSpPr/>
      </dsp:nvSpPr>
      <dsp:spPr>
        <a:xfrm>
          <a:off x="1802455" y="1536712"/>
          <a:ext cx="5958592" cy="7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CZĘSTOTLIWOŚĆ: </a:t>
          </a:r>
          <a:r>
            <a:rPr lang="pl-PL" sz="1400" kern="1200" dirty="0" smtClean="0"/>
            <a:t/>
          </a:r>
          <a:br>
            <a:rPr lang="pl-PL" sz="1400" kern="1200" dirty="0" smtClean="0"/>
          </a:br>
          <a:r>
            <a:rPr lang="pl-PL" sz="1400" kern="1200" dirty="0" smtClean="0"/>
            <a:t>konieczność to kursy co 30 minut w godzinach szczytu</a:t>
          </a:r>
          <a:endParaRPr lang="pl-PL" sz="1400" kern="1200" dirty="0"/>
        </a:p>
      </dsp:txBody>
      <dsp:txXfrm>
        <a:off x="1802455" y="1536712"/>
        <a:ext cx="5958592" cy="730696"/>
      </dsp:txXfrm>
    </dsp:sp>
    <dsp:sp modelId="{A31E58EB-5356-4462-91F5-5750A416A0E0}">
      <dsp:nvSpPr>
        <dsp:cNvPr id="0" name=""/>
        <dsp:cNvSpPr/>
      </dsp:nvSpPr>
      <dsp:spPr>
        <a:xfrm>
          <a:off x="1689626" y="2267408"/>
          <a:ext cx="601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FED2-370D-4D24-9EF8-59F6CF935F63}">
      <dsp:nvSpPr>
        <dsp:cNvPr id="0" name=""/>
        <dsp:cNvSpPr/>
      </dsp:nvSpPr>
      <dsp:spPr>
        <a:xfrm>
          <a:off x="1802455" y="2322143"/>
          <a:ext cx="5904682" cy="109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 ZAŁOŻENIE:</a:t>
          </a: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Przejazdy koleją będą atrakcyjne dla mieszkańców pozostałych miejscowości gminy Rokietnica przy uwzględnieniu dojazdu do stacji kolejowej autobusem, samochodem osobowym, czy rowerem oraz 5-minutowym czasem niezbędnym na przesiadkę.</a:t>
          </a:r>
          <a:endParaRPr lang="pl-PL" sz="1400" kern="1200" dirty="0"/>
        </a:p>
      </dsp:txBody>
      <dsp:txXfrm>
        <a:off x="1802455" y="2322143"/>
        <a:ext cx="5904682" cy="1094708"/>
      </dsp:txXfrm>
    </dsp:sp>
    <dsp:sp modelId="{E7F7B77E-2320-4A6B-9CF1-4295C227A1C7}">
      <dsp:nvSpPr>
        <dsp:cNvPr id="0" name=""/>
        <dsp:cNvSpPr/>
      </dsp:nvSpPr>
      <dsp:spPr>
        <a:xfrm>
          <a:off x="1689626" y="3416852"/>
          <a:ext cx="601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E3031-B1DA-4255-9F9E-1E51C245DB24}">
      <dsp:nvSpPr>
        <dsp:cNvPr id="0" name=""/>
        <dsp:cNvSpPr/>
      </dsp:nvSpPr>
      <dsp:spPr>
        <a:xfrm>
          <a:off x="1802455" y="3471587"/>
          <a:ext cx="5904682" cy="109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 ZAŁOŻENIE:</a:t>
          </a:r>
          <a:br>
            <a:rPr lang="pl-PL" sz="1400" kern="1200" dirty="0" smtClean="0"/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dobre skomunikowanie połączeń,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jednolity system biletowy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zapewnienie połączeń przesiadkowych (autobusy oczekujące na przyjazd pociągu)</a:t>
          </a:r>
          <a:endParaRPr lang="pl-PL" sz="1400" kern="1200" dirty="0"/>
        </a:p>
      </dsp:txBody>
      <dsp:txXfrm>
        <a:off x="1802455" y="3471587"/>
        <a:ext cx="5904682" cy="1094708"/>
      </dsp:txXfrm>
    </dsp:sp>
    <dsp:sp modelId="{0A2CAE41-E930-4E08-AC7F-7F98B97B83D9}">
      <dsp:nvSpPr>
        <dsp:cNvPr id="0" name=""/>
        <dsp:cNvSpPr/>
      </dsp:nvSpPr>
      <dsp:spPr>
        <a:xfrm>
          <a:off x="1689626" y="4566296"/>
          <a:ext cx="601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DAA89-FFAE-4B96-97CB-87CD865BAF5C}">
      <dsp:nvSpPr>
        <dsp:cNvPr id="0" name=""/>
        <dsp:cNvSpPr/>
      </dsp:nvSpPr>
      <dsp:spPr>
        <a:xfrm>
          <a:off x="0" y="2433"/>
          <a:ext cx="734735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EAAFF-6F58-4749-B685-ACC3A6AC7F18}">
      <dsp:nvSpPr>
        <dsp:cNvPr id="0" name=""/>
        <dsp:cNvSpPr/>
      </dsp:nvSpPr>
      <dsp:spPr>
        <a:xfrm>
          <a:off x="0" y="2433"/>
          <a:ext cx="1469471" cy="497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CZYNNIKI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„ZA”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wykorzystaniem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KOLEI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jako </a:t>
          </a:r>
          <a:b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GŁÓWNEJ</a:t>
          </a:r>
          <a: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ARTERII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komunikacyjnej </a:t>
          </a:r>
          <a:r>
            <a:rPr lang="pl-PL" sz="1600" b="1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GMINY</a:t>
          </a:r>
          <a:r>
            <a:rPr lang="pl-PL" sz="1600" kern="120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600" kern="1200" dirty="0"/>
        </a:p>
      </dsp:txBody>
      <dsp:txXfrm>
        <a:off x="0" y="2433"/>
        <a:ext cx="1469471" cy="4979255"/>
      </dsp:txXfrm>
    </dsp:sp>
    <dsp:sp modelId="{F123A41F-8751-4B22-9D4A-9590C99E6B95}">
      <dsp:nvSpPr>
        <dsp:cNvPr id="0" name=""/>
        <dsp:cNvSpPr/>
      </dsp:nvSpPr>
      <dsp:spPr>
        <a:xfrm>
          <a:off x="1579681" y="36046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szeroki rozrzut celów podróży na terenie Poznania, który uniemożliwia tworzenie szerokiej sieci połączeń autobusowych umożliwiających bezpośrednie połączenia dom-szkoła, czy dom-praca. </a:t>
          </a:r>
          <a:endParaRPr lang="pl-PL" sz="1400" kern="1200" dirty="0"/>
        </a:p>
      </dsp:txBody>
      <dsp:txXfrm>
        <a:off x="1579681" y="36046"/>
        <a:ext cx="5767674" cy="672248"/>
      </dsp:txXfrm>
    </dsp:sp>
    <dsp:sp modelId="{7867F0B8-9308-41EF-8CD4-F409FB5424C3}">
      <dsp:nvSpPr>
        <dsp:cNvPr id="0" name=""/>
        <dsp:cNvSpPr/>
      </dsp:nvSpPr>
      <dsp:spPr>
        <a:xfrm>
          <a:off x="1469471" y="708294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EB8F5-347E-4C76-A49D-C99020BFF6BD}">
      <dsp:nvSpPr>
        <dsp:cNvPr id="0" name=""/>
        <dsp:cNvSpPr/>
      </dsp:nvSpPr>
      <dsp:spPr>
        <a:xfrm>
          <a:off x="1579681" y="741906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centralne położenie stacji kolejowej na terenie gminy;</a:t>
          </a:r>
          <a:endParaRPr lang="pl-PL" sz="1400" kern="1200" dirty="0"/>
        </a:p>
      </dsp:txBody>
      <dsp:txXfrm>
        <a:off x="1579681" y="741906"/>
        <a:ext cx="5767674" cy="672248"/>
      </dsp:txXfrm>
    </dsp:sp>
    <dsp:sp modelId="{2324F1EB-5A01-4C13-8FB6-BBD65939F78F}">
      <dsp:nvSpPr>
        <dsp:cNvPr id="0" name=""/>
        <dsp:cNvSpPr/>
      </dsp:nvSpPr>
      <dsp:spPr>
        <a:xfrm>
          <a:off x="1469471" y="1414154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3A064-1C23-43FC-9A8C-100033422B18}">
      <dsp:nvSpPr>
        <dsp:cNvPr id="0" name=""/>
        <dsp:cNvSpPr/>
      </dsp:nvSpPr>
      <dsp:spPr>
        <a:xfrm>
          <a:off x="1579681" y="1447767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duża liczba osób mieszkających w strefie bezpośredniego oddziaływania kolei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(możliwość dojścia pieszego w promieniu 1 km);</a:t>
          </a:r>
          <a:endParaRPr lang="pl-PL" sz="14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681" y="1447767"/>
        <a:ext cx="5767674" cy="672248"/>
      </dsp:txXfrm>
    </dsp:sp>
    <dsp:sp modelId="{3D9FE21F-0CC9-4C51-A686-8DA2CE2527E7}">
      <dsp:nvSpPr>
        <dsp:cNvPr id="0" name=""/>
        <dsp:cNvSpPr/>
      </dsp:nvSpPr>
      <dsp:spPr>
        <a:xfrm>
          <a:off x="1469471" y="2120015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79235-7FDE-496A-A841-61D810AB8224}">
      <dsp:nvSpPr>
        <dsp:cNvPr id="0" name=""/>
        <dsp:cNvSpPr/>
      </dsp:nvSpPr>
      <dsp:spPr>
        <a:xfrm>
          <a:off x="1579681" y="2153627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rozwinięta infrastruktura drogowa - dojazd do dworca kolejowego w Rokietnicy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z wszystkich miejscowości gminy;</a:t>
          </a:r>
          <a:endParaRPr lang="pl-PL" sz="14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681" y="2153627"/>
        <a:ext cx="5767674" cy="672248"/>
      </dsp:txXfrm>
    </dsp:sp>
    <dsp:sp modelId="{BC1F9F8B-22F7-4D28-A3F4-CB9197D11F09}">
      <dsp:nvSpPr>
        <dsp:cNvPr id="0" name=""/>
        <dsp:cNvSpPr/>
      </dsp:nvSpPr>
      <dsp:spPr>
        <a:xfrm>
          <a:off x="1469471" y="2825875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A34B8-0CBB-4B5F-895D-1E8146719BA1}">
      <dsp:nvSpPr>
        <dsp:cNvPr id="0" name=""/>
        <dsp:cNvSpPr/>
      </dsp:nvSpPr>
      <dsp:spPr>
        <a:xfrm>
          <a:off x="1579681" y="2859488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przebieg przez gminę linii kolejowej magistralnej o znaczeniu krajowym e-59 –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możliwość uzyskanie efektu synergii przy wspólnym zarządzaniu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połączeniami regionalnymi i metropolitalnymi;</a:t>
          </a:r>
          <a:endParaRPr lang="pl-PL" sz="14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681" y="2859488"/>
        <a:ext cx="5767674" cy="672248"/>
      </dsp:txXfrm>
    </dsp:sp>
    <dsp:sp modelId="{37B877B1-F7BA-430D-9DF2-0BF0CA86EFF9}">
      <dsp:nvSpPr>
        <dsp:cNvPr id="0" name=""/>
        <dsp:cNvSpPr/>
      </dsp:nvSpPr>
      <dsp:spPr>
        <a:xfrm>
          <a:off x="1469471" y="3531736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8C68-B75F-4900-89B1-F4A6F3541E27}">
      <dsp:nvSpPr>
        <dsp:cNvPr id="0" name=""/>
        <dsp:cNvSpPr/>
      </dsp:nvSpPr>
      <dsp:spPr>
        <a:xfrm>
          <a:off x="1579681" y="3565348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Krótki przebieg linii kolejowej do centrum Poznania, z niewielką liczbą stacji pośrednich - szybki dojazd do celu podróży;</a:t>
          </a:r>
          <a:endParaRPr lang="pl-PL" sz="14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681" y="3565348"/>
        <a:ext cx="5767674" cy="672248"/>
      </dsp:txXfrm>
    </dsp:sp>
    <dsp:sp modelId="{907A7B12-EAA1-4D2A-BA89-403D04553DBF}">
      <dsp:nvSpPr>
        <dsp:cNvPr id="0" name=""/>
        <dsp:cNvSpPr/>
      </dsp:nvSpPr>
      <dsp:spPr>
        <a:xfrm>
          <a:off x="1469471" y="4237596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F9708-D3D4-42FD-AC9B-57A0763B6D83}">
      <dsp:nvSpPr>
        <dsp:cNvPr id="0" name=""/>
        <dsp:cNvSpPr/>
      </dsp:nvSpPr>
      <dsp:spPr>
        <a:xfrm>
          <a:off x="1579681" y="4271209"/>
          <a:ext cx="5767674" cy="67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Lepsze dostosowanie kolei do obsługi dużych potoków pasażerskich </a:t>
          </a:r>
          <a:b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4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 porównaniu z autobusami.</a:t>
          </a:r>
          <a:endParaRPr lang="pl-PL" sz="14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681" y="4271209"/>
        <a:ext cx="5767674" cy="672248"/>
      </dsp:txXfrm>
    </dsp:sp>
    <dsp:sp modelId="{AD77E122-1119-4F62-89DB-87A4C5EEA565}">
      <dsp:nvSpPr>
        <dsp:cNvPr id="0" name=""/>
        <dsp:cNvSpPr/>
      </dsp:nvSpPr>
      <dsp:spPr>
        <a:xfrm>
          <a:off x="1469471" y="4943457"/>
          <a:ext cx="5877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598B-7325-46FA-9F94-17B5AB713815}">
      <dsp:nvSpPr>
        <dsp:cNvPr id="0" name=""/>
        <dsp:cNvSpPr/>
      </dsp:nvSpPr>
      <dsp:spPr>
        <a:xfrm>
          <a:off x="0" y="0"/>
          <a:ext cx="5370491" cy="479094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Włączenie Gminy Rokietnica </a:t>
          </a:r>
          <a:br>
            <a:rPr lang="pl-PL" sz="20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 system </a:t>
          </a:r>
          <a:br>
            <a:rPr lang="pl-PL" sz="20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Poznańskiej Kolei Metropolitalnej</a:t>
          </a:r>
          <a:endParaRPr lang="pl-PL" sz="2000" b="1" kern="1200" dirty="0"/>
        </a:p>
      </dsp:txBody>
      <dsp:txXfrm>
        <a:off x="0" y="0"/>
        <a:ext cx="5370491" cy="1437282"/>
      </dsp:txXfrm>
    </dsp:sp>
    <dsp:sp modelId="{7486AFDB-6A6A-4887-A788-F27D09A3116F}">
      <dsp:nvSpPr>
        <dsp:cNvPr id="0" name=""/>
        <dsp:cNvSpPr/>
      </dsp:nvSpPr>
      <dsp:spPr>
        <a:xfrm>
          <a:off x="537049" y="1438685"/>
          <a:ext cx="4296393" cy="1444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sng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gruntowna przebudowa sieci autobusowej: </a:t>
          </a:r>
          <a:r>
            <a:rPr lang="pl-PL" sz="18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podzielenie linii komunikacyjnych na linie o charakterze podmiejskim oraz linie o charakterze gminnym z zadaniem dowozu pasażerów do dworca kolejowego</a:t>
          </a:r>
          <a:endParaRPr lang="pl-PL" sz="1800" kern="1200" dirty="0"/>
        </a:p>
      </dsp:txBody>
      <dsp:txXfrm>
        <a:off x="579358" y="1480994"/>
        <a:ext cx="4211775" cy="1359916"/>
      </dsp:txXfrm>
    </dsp:sp>
    <dsp:sp modelId="{8932D250-8EDD-416C-AD3E-5B9F43CEBEA8}">
      <dsp:nvSpPr>
        <dsp:cNvPr id="0" name=""/>
        <dsp:cNvSpPr/>
      </dsp:nvSpPr>
      <dsp:spPr>
        <a:xfrm>
          <a:off x="537049" y="3105456"/>
          <a:ext cx="4296393" cy="1444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WYBUDOWANIE NOWOCZESNEGO WĘZŁA PRZESIADKOWEGO</a:t>
          </a:r>
          <a:endParaRPr lang="pl-PL" sz="2900" b="1" kern="1200" dirty="0">
            <a:solidFill>
              <a:srgbClr val="002060"/>
            </a:solidFill>
          </a:endParaRPr>
        </a:p>
      </dsp:txBody>
      <dsp:txXfrm>
        <a:off x="579358" y="3147765"/>
        <a:ext cx="4211775" cy="13599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A1488-4655-4E48-BE6E-7A73C9F27078}">
      <dsp:nvSpPr>
        <dsp:cNvPr id="0" name=""/>
        <dsp:cNvSpPr/>
      </dsp:nvSpPr>
      <dsp:spPr>
        <a:xfrm>
          <a:off x="256" y="0"/>
          <a:ext cx="4016191" cy="284352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rgbClr val="002060"/>
              </a:solidFill>
            </a:rPr>
            <a:t>Węzeł Rokietnica UE</a:t>
          </a:r>
          <a:endParaRPr lang="pl-PL" sz="2000" b="1" kern="1200" dirty="0">
            <a:solidFill>
              <a:srgbClr val="002060"/>
            </a:solidFill>
          </a:endParaRPr>
        </a:p>
      </dsp:txBody>
      <dsp:txXfrm rot="16200000">
        <a:off x="-763968" y="764224"/>
        <a:ext cx="2331688" cy="803238"/>
      </dsp:txXfrm>
    </dsp:sp>
    <dsp:sp modelId="{2BC26DF1-D62D-4C2E-97E7-4B3F49EE6557}">
      <dsp:nvSpPr>
        <dsp:cNvPr id="0" name=""/>
        <dsp:cNvSpPr/>
      </dsp:nvSpPr>
      <dsp:spPr>
        <a:xfrm>
          <a:off x="803494" y="0"/>
          <a:ext cx="2992062" cy="28435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WRPO na lata 2014 – 2020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Oś. Priorytetowa 3:„ENERGIA”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Działanie 3.3 „Wspieranie strategii niskoemisyjnych w tym mobilność miejska”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Poddziałanie 3.3.3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„Wspieranie strategii niskoemisyjnych w tym mobilność miejska w ramach ZIT dla MOF Poznania”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Typ projektu I „Inwestycje funkcjonalnie powiązane z tworzeniem systemu zintegrowanych węzłów przesiadkowych (ZWP).”</a:t>
          </a:r>
          <a:endParaRPr lang="pl-PL" sz="1300" b="1" kern="1200" dirty="0"/>
        </a:p>
      </dsp:txBody>
      <dsp:txXfrm>
        <a:off x="803494" y="0"/>
        <a:ext cx="2992062" cy="2843522"/>
      </dsp:txXfrm>
    </dsp:sp>
    <dsp:sp modelId="{1C127DC4-3BEE-4E8F-B6EE-7C0EE4215511}">
      <dsp:nvSpPr>
        <dsp:cNvPr id="0" name=""/>
        <dsp:cNvSpPr/>
      </dsp:nvSpPr>
      <dsp:spPr>
        <a:xfrm>
          <a:off x="4157014" y="0"/>
          <a:ext cx="4016191" cy="284352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2060"/>
              </a:solidFill>
            </a:rPr>
            <a:t>Węzeł Rokietnica UE</a:t>
          </a:r>
          <a:endParaRPr lang="pl-PL" sz="2000" b="1" kern="1200" dirty="0">
            <a:solidFill>
              <a:srgbClr val="002060"/>
            </a:solidFill>
          </a:endParaRPr>
        </a:p>
      </dsp:txBody>
      <dsp:txXfrm rot="16200000">
        <a:off x="3392789" y="764224"/>
        <a:ext cx="2331688" cy="803238"/>
      </dsp:txXfrm>
    </dsp:sp>
    <dsp:sp modelId="{5A692C20-4EE4-475D-B695-9D21979EF8DA}">
      <dsp:nvSpPr>
        <dsp:cNvPr id="0" name=""/>
        <dsp:cNvSpPr/>
      </dsp:nvSpPr>
      <dsp:spPr>
        <a:xfrm rot="5400000">
          <a:off x="3968175" y="2136188"/>
          <a:ext cx="417840" cy="6024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A5C3-E1C6-42AC-A2E3-640A4DD9D551}">
      <dsp:nvSpPr>
        <dsp:cNvPr id="0" name=""/>
        <dsp:cNvSpPr/>
      </dsp:nvSpPr>
      <dsp:spPr>
        <a:xfrm>
          <a:off x="4960252" y="0"/>
          <a:ext cx="2992062" cy="28435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BENEFICJENT:</a:t>
          </a:r>
          <a:br>
            <a:rPr lang="pl-PL" sz="1300" b="1" kern="1200" dirty="0" smtClean="0"/>
          </a:br>
          <a:r>
            <a:rPr lang="pl-PL" sz="1300" b="1" kern="1200" dirty="0" smtClean="0"/>
            <a:t>Gmina Rokietnica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Uczestnicy projektu: 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Powiat Poznański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ROKBUS Sp. z o.o. 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WARTOŚĆ PROJEKTU: 28 827 593,52 zł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</a:t>
          </a:r>
          <a:r>
            <a:rPr lang="pl-PL" sz="1300" b="1" kern="1200" dirty="0" smtClean="0">
              <a:solidFill>
                <a:srgbClr val="002060"/>
              </a:solidFill>
            </a:rPr>
            <a:t>w tym Gmina Rokietnica</a:t>
          </a:r>
          <a:endParaRPr lang="pl-PL" sz="1300" b="1" kern="1200" dirty="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rgbClr val="002060"/>
              </a:solidFill>
            </a:rPr>
            <a:t>13 370 533,00 zł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PODPISANIE UMOWY: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29 GRUDNIA 2017</a:t>
          </a:r>
          <a:endParaRPr lang="pl-PL" sz="1300" b="1" kern="1200" dirty="0"/>
        </a:p>
      </dsp:txBody>
      <dsp:txXfrm>
        <a:off x="4960252" y="0"/>
        <a:ext cx="2992062" cy="2843522"/>
      </dsp:txXfrm>
    </dsp:sp>
    <dsp:sp modelId="{FFF7BB56-5E12-4361-8BDE-E4220883102A}">
      <dsp:nvSpPr>
        <dsp:cNvPr id="0" name=""/>
        <dsp:cNvSpPr/>
      </dsp:nvSpPr>
      <dsp:spPr>
        <a:xfrm>
          <a:off x="8313772" y="0"/>
          <a:ext cx="3141625" cy="284352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2060"/>
              </a:solidFill>
            </a:rPr>
            <a:t>Węzeł Rokietnica UE</a:t>
          </a:r>
          <a:endParaRPr lang="pl-PL" sz="2000" b="1" kern="1200" dirty="0">
            <a:solidFill>
              <a:srgbClr val="002060"/>
            </a:solidFill>
          </a:endParaRPr>
        </a:p>
      </dsp:txBody>
      <dsp:txXfrm rot="16200000">
        <a:off x="7462090" y="851681"/>
        <a:ext cx="2331688" cy="628325"/>
      </dsp:txXfrm>
    </dsp:sp>
    <dsp:sp modelId="{7868F4BD-7D8C-4A62-A603-FD44881A3BE0}">
      <dsp:nvSpPr>
        <dsp:cNvPr id="0" name=""/>
        <dsp:cNvSpPr/>
      </dsp:nvSpPr>
      <dsp:spPr>
        <a:xfrm rot="5400000">
          <a:off x="8124932" y="2136188"/>
          <a:ext cx="417840" cy="6024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8ADD6-9F73-4F50-A06D-5450FDED137C}">
      <dsp:nvSpPr>
        <dsp:cNvPr id="0" name=""/>
        <dsp:cNvSpPr/>
      </dsp:nvSpPr>
      <dsp:spPr>
        <a:xfrm>
          <a:off x="9005503" y="0"/>
          <a:ext cx="2340510" cy="28435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Wartość projektu: 28 827 593,52 zł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85% poziom dofinansowania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Wartość dofinansowania:22 400 313,35 zł w tym Gmina Rokietnica </a:t>
          </a:r>
          <a:r>
            <a:rPr lang="pl-PL" sz="1300" b="1" kern="1200" dirty="0" smtClean="0"/>
            <a:t>10 871 011,74 zł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Okres realizacji: </a:t>
          </a:r>
          <a:br>
            <a:rPr lang="pl-PL" sz="1300" b="1" kern="1200" dirty="0" smtClean="0"/>
          </a:br>
          <a:endParaRPr lang="pl-PL" sz="13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03.03.2017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30.09.2020</a:t>
          </a:r>
          <a:endParaRPr lang="pl-PL" sz="13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9005503" y="0"/>
        <a:ext cx="2340510" cy="2843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177E0-E5D9-4DC6-9197-7CE7FF3C8D74}">
      <dsp:nvSpPr>
        <dsp:cNvPr id="0" name=""/>
        <dsp:cNvSpPr/>
      </dsp:nvSpPr>
      <dsp:spPr>
        <a:xfrm>
          <a:off x="0" y="-10"/>
          <a:ext cx="4037527" cy="403752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313205" y="201866"/>
        <a:ext cx="1411115" cy="605629"/>
      </dsp:txXfrm>
    </dsp:sp>
    <dsp:sp modelId="{5D76A8CF-479D-4FF1-936D-79C9A57C697A}">
      <dsp:nvSpPr>
        <dsp:cNvPr id="0" name=""/>
        <dsp:cNvSpPr/>
      </dsp:nvSpPr>
      <dsp:spPr>
        <a:xfrm>
          <a:off x="1454822" y="342049"/>
          <a:ext cx="3138642" cy="300010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 </a:t>
          </a:r>
          <a:r>
            <a:rPr lang="pl-PL" sz="1400" b="1" kern="1200" dirty="0" smtClean="0"/>
            <a:t>2/3 mieszkańców zamieszkuje 5 miejscowości: ROKIETNICA, KIEKRZ, MROWINO, KRZYSZKOWO, CEREKWICA</a:t>
          </a:r>
          <a:endParaRPr lang="pl-PL" sz="1400" b="1" kern="1200" dirty="0"/>
        </a:p>
      </dsp:txBody>
      <dsp:txXfrm>
        <a:off x="2292840" y="529555"/>
        <a:ext cx="1462607" cy="562519"/>
      </dsp:txXfrm>
    </dsp:sp>
    <dsp:sp modelId="{4C0B7D08-6AE2-4561-BEE1-FAAE4BD07315}">
      <dsp:nvSpPr>
        <dsp:cNvPr id="0" name=""/>
        <dsp:cNvSpPr/>
      </dsp:nvSpPr>
      <dsp:spPr>
        <a:xfrm>
          <a:off x="205545" y="1547775"/>
          <a:ext cx="2203177" cy="2138637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1/3 mieszkańców zamieszkuje miejscowość ROKIETNICA</a:t>
          </a:r>
          <a:endParaRPr lang="pl-PL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 dirty="0"/>
        </a:p>
      </dsp:txBody>
      <dsp:txXfrm>
        <a:off x="528193" y="2082435"/>
        <a:ext cx="1557881" cy="1069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1E8E4-C80F-4E61-B073-716855BC01CA}">
      <dsp:nvSpPr>
        <dsp:cNvPr id="0" name=""/>
        <dsp:cNvSpPr/>
      </dsp:nvSpPr>
      <dsp:spPr>
        <a:xfrm>
          <a:off x="3776" y="489636"/>
          <a:ext cx="854715" cy="85471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95DA7-507C-401A-B79A-44020C6F07D8}">
      <dsp:nvSpPr>
        <dsp:cNvPr id="0" name=""/>
        <dsp:cNvSpPr/>
      </dsp:nvSpPr>
      <dsp:spPr>
        <a:xfrm>
          <a:off x="89247" y="575107"/>
          <a:ext cx="683772" cy="683772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06712-B9A0-4B35-B962-5C1CC13A603F}">
      <dsp:nvSpPr>
        <dsp:cNvPr id="0" name=""/>
        <dsp:cNvSpPr/>
      </dsp:nvSpPr>
      <dsp:spPr>
        <a:xfrm rot="16200000">
          <a:off x="-979146" y="2412745"/>
          <a:ext cx="2478674" cy="512829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2060"/>
              </a:solidFill>
            </a:rPr>
            <a:t>ARCHITEKTURA</a:t>
          </a:r>
          <a:endParaRPr lang="pl-PL" sz="1800" b="1" kern="1200" dirty="0">
            <a:solidFill>
              <a:srgbClr val="002060"/>
            </a:solidFill>
          </a:endParaRPr>
        </a:p>
      </dsp:txBody>
      <dsp:txXfrm>
        <a:off x="-979146" y="2412745"/>
        <a:ext cx="2478674" cy="512829"/>
      </dsp:txXfrm>
    </dsp:sp>
    <dsp:sp modelId="{2AEE27C5-4897-4071-BC11-20898D9C1514}">
      <dsp:nvSpPr>
        <dsp:cNvPr id="0" name=""/>
        <dsp:cNvSpPr/>
      </dsp:nvSpPr>
      <dsp:spPr>
        <a:xfrm>
          <a:off x="602077" y="489636"/>
          <a:ext cx="1709430" cy="3418861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WIZYTÓWKA GMINY</a:t>
          </a:r>
          <a:endParaRPr lang="pl-PL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Funkcjonalna dla pasażera</a:t>
          </a:r>
          <a:endParaRPr lang="pl-PL" sz="1300" b="1" kern="1200" dirty="0"/>
        </a:p>
      </dsp:txBody>
      <dsp:txXfrm>
        <a:off x="602077" y="489636"/>
        <a:ext cx="1709430" cy="3418861"/>
      </dsp:txXfrm>
    </dsp:sp>
    <dsp:sp modelId="{3B145D94-2774-43D0-95B3-FEA600ACF27C}">
      <dsp:nvSpPr>
        <dsp:cNvPr id="0" name=""/>
        <dsp:cNvSpPr/>
      </dsp:nvSpPr>
      <dsp:spPr>
        <a:xfrm>
          <a:off x="2556679" y="489636"/>
          <a:ext cx="854715" cy="85471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4BE9B-51D5-4BBA-B15E-BD7B96834BE4}">
      <dsp:nvSpPr>
        <dsp:cNvPr id="0" name=""/>
        <dsp:cNvSpPr/>
      </dsp:nvSpPr>
      <dsp:spPr>
        <a:xfrm>
          <a:off x="2642151" y="575107"/>
          <a:ext cx="683772" cy="683772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D8265-7EC6-4139-8C05-CFE922298C83}">
      <dsp:nvSpPr>
        <dsp:cNvPr id="0" name=""/>
        <dsp:cNvSpPr/>
      </dsp:nvSpPr>
      <dsp:spPr>
        <a:xfrm rot="16200000">
          <a:off x="1573756" y="2412745"/>
          <a:ext cx="2478674" cy="512829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2060"/>
              </a:solidFill>
            </a:rPr>
            <a:t>INFRASTRUKTURA WĘZŁA </a:t>
          </a:r>
          <a:br>
            <a:rPr lang="pl-PL" sz="1800" b="1" kern="1200" dirty="0" smtClean="0">
              <a:solidFill>
                <a:srgbClr val="002060"/>
              </a:solidFill>
            </a:rPr>
          </a:br>
          <a:r>
            <a:rPr lang="pl-PL" sz="1800" b="1" kern="1200" dirty="0" smtClean="0">
              <a:solidFill>
                <a:srgbClr val="002060"/>
              </a:solidFill>
            </a:rPr>
            <a:t>I JEJ JAKOŚĆ</a:t>
          </a:r>
          <a:endParaRPr lang="pl-PL" sz="1800" b="1" kern="1200" dirty="0">
            <a:solidFill>
              <a:srgbClr val="002060"/>
            </a:solidFill>
          </a:endParaRPr>
        </a:p>
      </dsp:txBody>
      <dsp:txXfrm>
        <a:off x="1573756" y="2412745"/>
        <a:ext cx="2478674" cy="512829"/>
      </dsp:txXfrm>
    </dsp:sp>
    <dsp:sp modelId="{88EDCF5D-C197-4C82-B62F-40D82E1B9E03}">
      <dsp:nvSpPr>
        <dsp:cNvPr id="0" name=""/>
        <dsp:cNvSpPr/>
      </dsp:nvSpPr>
      <dsp:spPr>
        <a:xfrm>
          <a:off x="3154980" y="489636"/>
          <a:ext cx="1709430" cy="3418861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odpowiada skali zapotrzebowania </a:t>
          </a:r>
          <a:br>
            <a:rPr lang="pl-PL" sz="1300" b="1" kern="1200" dirty="0" smtClean="0"/>
          </a:br>
          <a:r>
            <a:rPr lang="pl-PL" sz="1300" kern="1200" dirty="0" smtClean="0"/>
            <a:t>w tym liczbie </a:t>
          </a:r>
          <a:br>
            <a:rPr lang="pl-PL" sz="1300" kern="1200" dirty="0" smtClean="0"/>
          </a:br>
          <a:r>
            <a:rPr lang="pl-PL" sz="1300" kern="1200" dirty="0" smtClean="0"/>
            <a:t>i </a:t>
          </a: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częstotliwości kursowania linii przejeżdżających przez węzeł</a:t>
          </a:r>
          <a:r>
            <a:rPr lang="pl-PL" sz="1300" kern="1200" dirty="0" smtClean="0"/>
            <a:t> 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u="sng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Ważne by uniknąć: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nadmiernej rozbudowy udogodnień</a:t>
          </a: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które nie dają się usprawiedliwić ekonomicznie, tworząc ostatecznie problemy finansowe)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niewystarczającej ilości udogodnień</a:t>
          </a: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pl-PL" sz="1300" kern="1200" dirty="0"/>
        </a:p>
      </dsp:txBody>
      <dsp:txXfrm>
        <a:off x="3154980" y="489636"/>
        <a:ext cx="1709430" cy="3418861"/>
      </dsp:txXfrm>
    </dsp:sp>
    <dsp:sp modelId="{908C471F-5A33-4A22-93CF-C275A0FBFD03}">
      <dsp:nvSpPr>
        <dsp:cNvPr id="0" name=""/>
        <dsp:cNvSpPr/>
      </dsp:nvSpPr>
      <dsp:spPr>
        <a:xfrm>
          <a:off x="5109582" y="489636"/>
          <a:ext cx="854715" cy="85471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25C45-C4B4-48FB-BC0F-5244F42A0705}">
      <dsp:nvSpPr>
        <dsp:cNvPr id="0" name=""/>
        <dsp:cNvSpPr/>
      </dsp:nvSpPr>
      <dsp:spPr>
        <a:xfrm>
          <a:off x="5195054" y="575107"/>
          <a:ext cx="683772" cy="68377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2BD60-6FAC-4455-9D90-C22E8973AAF5}">
      <dsp:nvSpPr>
        <dsp:cNvPr id="0" name=""/>
        <dsp:cNvSpPr/>
      </dsp:nvSpPr>
      <dsp:spPr>
        <a:xfrm rot="16200000">
          <a:off x="4126659" y="2412745"/>
          <a:ext cx="2478674" cy="512829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02060"/>
              </a:solidFill>
            </a:rPr>
            <a:t>OTOCZENIE WĘZŁA</a:t>
          </a:r>
          <a:endParaRPr lang="pl-PL" sz="1800" b="1" i="0" kern="1200" dirty="0">
            <a:solidFill>
              <a:srgbClr val="002060"/>
            </a:solidFill>
          </a:endParaRPr>
        </a:p>
      </dsp:txBody>
      <dsp:txXfrm>
        <a:off x="4126659" y="2412745"/>
        <a:ext cx="2478674" cy="512829"/>
      </dsp:txXfrm>
    </dsp:sp>
    <dsp:sp modelId="{E83D2274-E72E-4B95-BCA9-D930A9F04ADB}">
      <dsp:nvSpPr>
        <dsp:cNvPr id="0" name=""/>
        <dsp:cNvSpPr/>
      </dsp:nvSpPr>
      <dsp:spPr>
        <a:xfrm>
          <a:off x="5707883" y="489636"/>
          <a:ext cx="1709430" cy="3418861"/>
        </a:xfrm>
        <a:prstGeom prst="rect">
          <a:avLst/>
        </a:prstGeom>
        <a:noFill/>
        <a:ln w="1270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u="sng" kern="1200" dirty="0" smtClean="0"/>
            <a:t>Działalność komercyjna</a:t>
          </a:r>
          <a:r>
            <a:rPr lang="pl-PL" sz="1300" kern="1200" dirty="0" smtClean="0"/>
            <a:t>: </a:t>
          </a: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podnosi znaczenie węzła,  </a:t>
          </a:r>
          <a:b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 umożliwia zrobienie zakupów przy powrocie do domu,</a:t>
          </a:r>
          <a:b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3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- zwiększa stopień wykorzystania samej infrastruktury i pozwala uzyskać środki na bieżące funkcjonowanie węzła</a:t>
          </a:r>
          <a:endParaRPr lang="pl-PL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Funkcjonalne rozwiązanie ciągów komunikacyjnych</a:t>
          </a:r>
          <a:endParaRPr lang="pl-PL" sz="1300" b="1" kern="1200" dirty="0"/>
        </a:p>
      </dsp:txBody>
      <dsp:txXfrm>
        <a:off x="5707883" y="489636"/>
        <a:ext cx="1709430" cy="3418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8638-5CE8-45CD-BD04-0E65BFA9BD13}">
      <dsp:nvSpPr>
        <dsp:cNvPr id="0" name=""/>
        <dsp:cNvSpPr/>
      </dsp:nvSpPr>
      <dsp:spPr>
        <a:xfrm>
          <a:off x="264610" y="309311"/>
          <a:ext cx="2334331" cy="172492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6AA5-C72D-4D25-B7D0-F397AABF2459}">
      <dsp:nvSpPr>
        <dsp:cNvPr id="0" name=""/>
        <dsp:cNvSpPr/>
      </dsp:nvSpPr>
      <dsp:spPr>
        <a:xfrm>
          <a:off x="265590" y="1975276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mieszkaniowa:</a:t>
          </a:r>
          <a:br>
            <a:rPr lang="pl-PL" sz="1100" kern="1200" dirty="0" smtClean="0"/>
          </a:br>
          <a:r>
            <a:rPr lang="pl-PL" sz="1100" kern="1200" dirty="0" smtClean="0"/>
            <a:t>zabudowa jedno i wielorodzinna</a:t>
          </a:r>
          <a:endParaRPr lang="pl-PL" sz="1100" kern="1200" dirty="0"/>
        </a:p>
      </dsp:txBody>
      <dsp:txXfrm>
        <a:off x="265590" y="1975276"/>
        <a:ext cx="2332372" cy="865310"/>
      </dsp:txXfrm>
    </dsp:sp>
    <dsp:sp modelId="{5B20F3F7-AEFF-447E-ACB8-723D5F1B9154}">
      <dsp:nvSpPr>
        <dsp:cNvPr id="0" name=""/>
        <dsp:cNvSpPr/>
      </dsp:nvSpPr>
      <dsp:spPr>
        <a:xfrm>
          <a:off x="2832277" y="338791"/>
          <a:ext cx="2332372" cy="160700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A3DE-643F-42B9-896F-BD4061D7AF5A}">
      <dsp:nvSpPr>
        <dsp:cNvPr id="0" name=""/>
        <dsp:cNvSpPr/>
      </dsp:nvSpPr>
      <dsp:spPr>
        <a:xfrm>
          <a:off x="2832277" y="1945796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Działalność gospodarcza</a:t>
          </a:r>
          <a:br>
            <a:rPr lang="pl-PL" sz="1100" kern="1200" dirty="0" smtClean="0"/>
          </a:br>
          <a:r>
            <a:rPr lang="pl-PL" sz="1100" kern="1200" dirty="0" smtClean="0"/>
            <a:t>Strefy przemysłowe przy ciągach komunikacyjnych (np. Mrowino, Rokietnica, Kiekrz, Bytkowo)</a:t>
          </a:r>
          <a:br>
            <a:rPr lang="pl-PL" sz="1100" kern="1200" dirty="0" smtClean="0"/>
          </a:br>
          <a:r>
            <a:rPr lang="pl-PL" sz="1100" kern="1200" dirty="0" smtClean="0"/>
            <a:t>2038 przedsiębiorców w CEIDG</a:t>
          </a:r>
          <a:endParaRPr lang="pl-PL" sz="1100" kern="1200" dirty="0"/>
        </a:p>
      </dsp:txBody>
      <dsp:txXfrm>
        <a:off x="2832277" y="1945796"/>
        <a:ext cx="2332372" cy="865310"/>
      </dsp:txXfrm>
    </dsp:sp>
    <dsp:sp modelId="{89707714-3347-4DBD-ACD2-AE9A83DD561E}">
      <dsp:nvSpPr>
        <dsp:cNvPr id="0" name=""/>
        <dsp:cNvSpPr/>
      </dsp:nvSpPr>
      <dsp:spPr>
        <a:xfrm>
          <a:off x="5397985" y="338791"/>
          <a:ext cx="2332372" cy="160700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93A7-E945-4CFA-A26A-C496081FF45A}">
      <dsp:nvSpPr>
        <dsp:cNvPr id="0" name=""/>
        <dsp:cNvSpPr/>
      </dsp:nvSpPr>
      <dsp:spPr>
        <a:xfrm>
          <a:off x="5397985" y="1945796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Działalność rolnicza i ochrona terenów cennych przyrodniczo</a:t>
          </a:r>
          <a:endParaRPr lang="pl-PL" sz="1100" kern="1200" dirty="0"/>
        </a:p>
      </dsp:txBody>
      <dsp:txXfrm>
        <a:off x="5397985" y="1945796"/>
        <a:ext cx="2332372" cy="865310"/>
      </dsp:txXfrm>
    </dsp:sp>
    <dsp:sp modelId="{7027C4D9-9BEB-4828-87FC-418D9A2A63CE}">
      <dsp:nvSpPr>
        <dsp:cNvPr id="0" name=""/>
        <dsp:cNvSpPr/>
      </dsp:nvSpPr>
      <dsp:spPr>
        <a:xfrm>
          <a:off x="7963692" y="338791"/>
          <a:ext cx="2332372" cy="160700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7A03B-F96E-4C5A-819A-404110361A78}">
      <dsp:nvSpPr>
        <dsp:cNvPr id="0" name=""/>
        <dsp:cNvSpPr/>
      </dsp:nvSpPr>
      <dsp:spPr>
        <a:xfrm>
          <a:off x="7963692" y="1945796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Usługi publiczne: oświata budowa i rozbudowa szkół (Rokietnica, Napachanie, Cerekwica)</a:t>
          </a:r>
          <a:endParaRPr lang="pl-PL" sz="1100" kern="1200" dirty="0"/>
        </a:p>
      </dsp:txBody>
      <dsp:txXfrm>
        <a:off x="7963692" y="1945796"/>
        <a:ext cx="2332372" cy="865310"/>
      </dsp:txXfrm>
    </dsp:sp>
    <dsp:sp modelId="{A33ACBC7-C71A-4125-9280-03AD234BA40B}">
      <dsp:nvSpPr>
        <dsp:cNvPr id="0" name=""/>
        <dsp:cNvSpPr/>
      </dsp:nvSpPr>
      <dsp:spPr>
        <a:xfrm>
          <a:off x="5402" y="3073824"/>
          <a:ext cx="2332372" cy="1607004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006EE-D868-4E99-AAB1-404B19C10AD3}">
      <dsp:nvSpPr>
        <dsp:cNvPr id="0" name=""/>
        <dsp:cNvSpPr/>
      </dsp:nvSpPr>
      <dsp:spPr>
        <a:xfrm>
          <a:off x="5402" y="4680828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usługi dla mieszkańców:</a:t>
          </a:r>
          <a:br>
            <a:rPr lang="pl-PL" sz="1100" kern="1200" dirty="0" smtClean="0"/>
          </a:br>
          <a:r>
            <a:rPr lang="pl-PL" sz="1100" kern="1200" dirty="0" smtClean="0"/>
            <a:t>Hala widowiskowo-sportowa  z Galerią Handlową</a:t>
          </a:r>
          <a:endParaRPr lang="pl-PL" sz="1100" kern="1200" dirty="0"/>
        </a:p>
      </dsp:txBody>
      <dsp:txXfrm>
        <a:off x="5402" y="4680828"/>
        <a:ext cx="2332372" cy="865310"/>
      </dsp:txXfrm>
    </dsp:sp>
    <dsp:sp modelId="{C153FF36-B5F9-41E9-B598-878B0989F7F7}">
      <dsp:nvSpPr>
        <dsp:cNvPr id="0" name=""/>
        <dsp:cNvSpPr/>
      </dsp:nvSpPr>
      <dsp:spPr>
        <a:xfrm>
          <a:off x="2831297" y="3073824"/>
          <a:ext cx="2332372" cy="1607004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8244C-7878-43FE-A91C-5754C73C85CB}">
      <dsp:nvSpPr>
        <dsp:cNvPr id="0" name=""/>
        <dsp:cNvSpPr/>
      </dsp:nvSpPr>
      <dsp:spPr>
        <a:xfrm>
          <a:off x="2571110" y="4680828"/>
          <a:ext cx="2852748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Usługi dla mieszkańców: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PUK: kanalizacja, wodociąg, zagospodarowanie odpadów, </a:t>
          </a:r>
          <a:r>
            <a:rPr lang="pl-PL" sz="1100" kern="1200" dirty="0" err="1" smtClean="0"/>
            <a:t>fotowoltaika</a:t>
          </a:r>
          <a:endParaRPr lang="pl-PL" sz="1100" kern="1200" dirty="0"/>
        </a:p>
      </dsp:txBody>
      <dsp:txXfrm>
        <a:off x="2571110" y="4680828"/>
        <a:ext cx="2852748" cy="865310"/>
      </dsp:txXfrm>
    </dsp:sp>
    <dsp:sp modelId="{2D90838E-5350-4635-AEC4-BF9795BDFAED}">
      <dsp:nvSpPr>
        <dsp:cNvPr id="0" name=""/>
        <dsp:cNvSpPr/>
      </dsp:nvSpPr>
      <dsp:spPr>
        <a:xfrm>
          <a:off x="5657193" y="3073824"/>
          <a:ext cx="2332372" cy="1607004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C5457-F4D9-4C75-A9C5-CA979B0ABEF1}">
      <dsp:nvSpPr>
        <dsp:cNvPr id="0" name=""/>
        <dsp:cNvSpPr/>
      </dsp:nvSpPr>
      <dsp:spPr>
        <a:xfrm>
          <a:off x="5657193" y="4680828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Usługi dla mieszkańców: BIBLIOTEKA – funkcjonalność i mowa jakość</a:t>
          </a:r>
          <a:endParaRPr lang="pl-PL" sz="1100" kern="1200" dirty="0"/>
        </a:p>
      </dsp:txBody>
      <dsp:txXfrm>
        <a:off x="5657193" y="4680828"/>
        <a:ext cx="2332372" cy="865310"/>
      </dsp:txXfrm>
    </dsp:sp>
    <dsp:sp modelId="{CCD5D002-903B-444D-B9F1-5299DF96B94C}">
      <dsp:nvSpPr>
        <dsp:cNvPr id="0" name=""/>
        <dsp:cNvSpPr/>
      </dsp:nvSpPr>
      <dsp:spPr>
        <a:xfrm>
          <a:off x="8222901" y="3073824"/>
          <a:ext cx="2332372" cy="1607004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1C9D4-FCEE-4C5B-97BE-7F6810855C12}">
      <dsp:nvSpPr>
        <dsp:cNvPr id="0" name=""/>
        <dsp:cNvSpPr/>
      </dsp:nvSpPr>
      <dsp:spPr>
        <a:xfrm>
          <a:off x="8222901" y="4680828"/>
          <a:ext cx="2332372" cy="8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Usługi dla mieszkańców: transport publiczny</a:t>
          </a:r>
          <a:endParaRPr lang="pl-PL" sz="1100" kern="1200" dirty="0"/>
        </a:p>
      </dsp:txBody>
      <dsp:txXfrm>
        <a:off x="8222901" y="4680828"/>
        <a:ext cx="2332372" cy="86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1FB5-1887-451A-AD7D-7B905D5DC34E}">
      <dsp:nvSpPr>
        <dsp:cNvPr id="0" name=""/>
        <dsp:cNvSpPr/>
      </dsp:nvSpPr>
      <dsp:spPr>
        <a:xfrm>
          <a:off x="471226" y="0"/>
          <a:ext cx="5340570" cy="410836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1FC8A-2E33-409B-BE47-55E5EED28FE4}">
      <dsp:nvSpPr>
        <dsp:cNvPr id="0" name=""/>
        <dsp:cNvSpPr/>
      </dsp:nvSpPr>
      <dsp:spPr>
        <a:xfrm>
          <a:off x="212911" y="1232508"/>
          <a:ext cx="1884907" cy="164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baseline="0" dirty="0" smtClean="0">
              <a:solidFill>
                <a:schemeClr val="tx1"/>
              </a:solidFill>
            </a:rPr>
            <a:t>Wzrost pokrycia powierzchni gminy </a:t>
          </a:r>
          <a:r>
            <a:rPr lang="pl-PL" sz="1000" b="1" kern="1200" baseline="0" dirty="0" err="1" smtClean="0">
              <a:solidFill>
                <a:schemeClr val="tx1"/>
              </a:solidFill>
            </a:rPr>
            <a:t>mpzp</a:t>
          </a:r>
          <a:r>
            <a:rPr lang="pl-PL" sz="1000" b="1" kern="1200" baseline="0" dirty="0" smtClean="0">
              <a:solidFill>
                <a:schemeClr val="tx1"/>
              </a:solidFill>
            </a:rPr>
            <a:t>:</a:t>
          </a:r>
          <a:br>
            <a:rPr lang="pl-PL" sz="1000" b="1" kern="1200" baseline="0" dirty="0" smtClean="0">
              <a:solidFill>
                <a:schemeClr val="tx1"/>
              </a:solidFill>
            </a:rPr>
          </a:br>
          <a:r>
            <a:rPr lang="pl-PL" sz="1000" b="1" kern="1200" baseline="0" dirty="0" smtClean="0">
              <a:solidFill>
                <a:schemeClr val="tx1"/>
              </a:solidFill>
            </a:rPr>
            <a:t>- </a:t>
          </a:r>
          <a:r>
            <a:rPr lang="pl-PL" sz="1000" kern="1200" dirty="0" smtClean="0"/>
            <a:t>104 </a:t>
          </a:r>
          <a:r>
            <a:rPr lang="pl-PL" sz="1000" b="0" i="0" u="none" strike="noStrike" kern="1200" cap="none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mpzp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(1997r.-201</a:t>
          </a:r>
          <a:r>
            <a:rPr lang="pl-PL" sz="1000" kern="1200" dirty="0" smtClean="0"/>
            <a:t>7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r.)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objęcie </a:t>
          </a:r>
          <a:r>
            <a:rPr lang="pl-PL" sz="1000" kern="1200" dirty="0" smtClean="0"/>
            <a:t>1931 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ha powierzchni gminy (24,35%) 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sz="1000" kern="1200" dirty="0" smtClean="0"/>
            <a:t>29 toczących się 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procedur planistycznych, </a:t>
          </a:r>
          <a:endParaRPr lang="pl-PL" sz="1000" kern="1200" dirty="0"/>
        </a:p>
      </dsp:txBody>
      <dsp:txXfrm>
        <a:off x="293132" y="1312729"/>
        <a:ext cx="1724465" cy="1482902"/>
      </dsp:txXfrm>
    </dsp:sp>
    <dsp:sp modelId="{813DE457-2EF9-4E99-80FA-DD1FF2BB8ECB}">
      <dsp:nvSpPr>
        <dsp:cNvPr id="0" name=""/>
        <dsp:cNvSpPr/>
      </dsp:nvSpPr>
      <dsp:spPr>
        <a:xfrm>
          <a:off x="2199058" y="1232508"/>
          <a:ext cx="1884907" cy="164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104 </a:t>
          </a:r>
          <a:r>
            <a:rPr lang="pl-PL" sz="1000" b="0" i="0" u="none" strike="noStrike" kern="1200" cap="none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mpzp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to: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sz="1000" kern="1200" dirty="0" smtClean="0"/>
            <a:t>66 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pod zabudowę mieszkaniową,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sz="1000" kern="1200" dirty="0" smtClean="0"/>
            <a:t>18 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pod działalność gospodarczą,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- 10 tzw. „funkcja mieszana”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- 7 funkcje usługowe (np. kościół, hala sportowa, przepompownia ścieków)</a:t>
          </a:r>
          <a:b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- </a:t>
          </a:r>
          <a:r>
            <a:rPr lang="pl-PL" sz="1000" kern="1200" dirty="0" smtClean="0"/>
            <a:t>3 z </a:t>
          </a:r>
          <a:r>
            <a:rPr lang="pl-PL" sz="10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zakazem zabudowy</a:t>
          </a:r>
          <a:endParaRPr lang="pl-PL" sz="1000" kern="1200" dirty="0"/>
        </a:p>
      </dsp:txBody>
      <dsp:txXfrm>
        <a:off x="2279279" y="1312729"/>
        <a:ext cx="1724465" cy="1482902"/>
      </dsp:txXfrm>
    </dsp:sp>
    <dsp:sp modelId="{C1658813-A85F-42F3-82CA-AC7C523481EC}">
      <dsp:nvSpPr>
        <dsp:cNvPr id="0" name=""/>
        <dsp:cNvSpPr/>
      </dsp:nvSpPr>
      <dsp:spPr>
        <a:xfrm>
          <a:off x="4185205" y="1232508"/>
          <a:ext cx="1884907" cy="1643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Zwiększanie powierzchni gminy tzw. planami „ochronnymi”</a:t>
          </a:r>
          <a:endParaRPr lang="pl-PL" sz="1000" kern="1200" dirty="0"/>
        </a:p>
      </dsp:txBody>
      <dsp:txXfrm>
        <a:off x="4265426" y="1312729"/>
        <a:ext cx="1724465" cy="1482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2916-187A-4DCD-879B-55634053DAAC}">
      <dsp:nvSpPr>
        <dsp:cNvPr id="0" name=""/>
        <dsp:cNvSpPr/>
      </dsp:nvSpPr>
      <dsp:spPr>
        <a:xfrm>
          <a:off x="18" y="37738"/>
          <a:ext cx="2675665" cy="901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tx1"/>
              </a:solidFill>
            </a:rPr>
            <a:t>200km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26417" y="64137"/>
        <a:ext cx="2622867" cy="848525"/>
      </dsp:txXfrm>
    </dsp:sp>
    <dsp:sp modelId="{90981C81-4010-463C-B5C0-E60A43E0A200}">
      <dsp:nvSpPr>
        <dsp:cNvPr id="0" name=""/>
        <dsp:cNvSpPr/>
      </dsp:nvSpPr>
      <dsp:spPr>
        <a:xfrm>
          <a:off x="1451" y="973652"/>
          <a:ext cx="1274374" cy="901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2">
                  <a:lumMod val="50000"/>
                  <a:lumOff val="50000"/>
                </a:schemeClr>
              </a:solidFill>
            </a:rPr>
            <a:t>100 km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2">
                  <a:lumMod val="50000"/>
                  <a:lumOff val="50000"/>
                </a:schemeClr>
              </a:solidFill>
            </a:rPr>
            <a:t>to drogi gruntowe</a:t>
          </a:r>
          <a:endParaRPr lang="pl-PL" sz="1400" b="1" kern="1200" dirty="0">
            <a:solidFill>
              <a:schemeClr val="tx2">
                <a:lumMod val="50000"/>
                <a:lumOff val="50000"/>
              </a:schemeClr>
            </a:solidFill>
          </a:endParaRPr>
        </a:p>
      </dsp:txBody>
      <dsp:txXfrm>
        <a:off x="27850" y="1000051"/>
        <a:ext cx="1221576" cy="848525"/>
      </dsp:txXfrm>
    </dsp:sp>
    <dsp:sp modelId="{F8259F45-11A3-43F0-A5F1-B7FB9461C9B8}">
      <dsp:nvSpPr>
        <dsp:cNvPr id="0" name=""/>
        <dsp:cNvSpPr/>
      </dsp:nvSpPr>
      <dsp:spPr>
        <a:xfrm>
          <a:off x="1382873" y="973652"/>
          <a:ext cx="1274374" cy="901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  <a:t>ok. 70 km </a:t>
          </a:r>
          <a:b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  <a:t>to drogi </a:t>
          </a:r>
          <a:b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  <a:t>z nawierzchnią umocnioną/</a:t>
          </a:r>
          <a:b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</a:br>
          <a:r>
            <a:rPr lang="pl-PL" sz="1200" b="1" kern="1200" dirty="0" smtClean="0">
              <a:solidFill>
                <a:schemeClr val="bg2">
                  <a:lumMod val="50000"/>
                </a:schemeClr>
              </a:solidFill>
            </a:rPr>
            <a:t>tłuczniową</a:t>
          </a:r>
          <a:endParaRPr lang="pl-PL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09272" y="1000051"/>
        <a:ext cx="1221576" cy="848525"/>
      </dsp:txXfrm>
    </dsp:sp>
    <dsp:sp modelId="{8F70D62F-C36B-4529-BBDD-24794DB365B0}">
      <dsp:nvSpPr>
        <dsp:cNvPr id="0" name=""/>
        <dsp:cNvSpPr/>
      </dsp:nvSpPr>
      <dsp:spPr>
        <a:xfrm>
          <a:off x="2765746" y="23555"/>
          <a:ext cx="1274374" cy="901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FF0000"/>
              </a:solidFill>
            </a:rPr>
            <a:t>w tym 2007-2017: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FF0000"/>
              </a:solidFill>
            </a:rPr>
            <a:t>przybyło 40 km</a:t>
          </a:r>
          <a:r>
            <a:rPr lang="pl-PL" sz="1200" kern="1200" dirty="0" smtClean="0">
              <a:solidFill>
                <a:srgbClr val="FF0000"/>
              </a:solidFill>
            </a:rPr>
            <a:t> nowych odcinków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2792145" y="49954"/>
        <a:ext cx="1221576" cy="848525"/>
      </dsp:txXfrm>
    </dsp:sp>
    <dsp:sp modelId="{DE2B1F83-FFA5-4D7A-AC36-9D09A17EF35D}">
      <dsp:nvSpPr>
        <dsp:cNvPr id="0" name=""/>
        <dsp:cNvSpPr/>
      </dsp:nvSpPr>
      <dsp:spPr>
        <a:xfrm>
          <a:off x="2727873" y="984497"/>
          <a:ext cx="1274374" cy="9013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2">
                  <a:lumMod val="10000"/>
                </a:schemeClr>
              </a:solidFill>
            </a:rPr>
            <a:t>30 km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2">
                  <a:lumMod val="10000"/>
                </a:schemeClr>
              </a:solidFill>
            </a:rPr>
            <a:t>to drogi z nowo zrealizowaną  nawierzchnią</a:t>
          </a:r>
          <a:endParaRPr lang="pl-PL" sz="1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54272" y="1010896"/>
        <a:ext cx="1221576" cy="848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4694B-219B-42DE-AF18-A900BA748CD7}">
      <dsp:nvSpPr>
        <dsp:cNvPr id="0" name=""/>
        <dsp:cNvSpPr/>
      </dsp:nvSpPr>
      <dsp:spPr>
        <a:xfrm>
          <a:off x="2354" y="222073"/>
          <a:ext cx="2868547" cy="114741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Najgęstsza sieć dróg spośród wszystkich gmin wiejskich powiatu poznańskiego</a:t>
          </a:r>
          <a:endParaRPr lang="pl-PL" sz="1400" b="1" kern="1200" dirty="0"/>
        </a:p>
      </dsp:txBody>
      <dsp:txXfrm>
        <a:off x="576064" y="222073"/>
        <a:ext cx="1721128" cy="1147419"/>
      </dsp:txXfrm>
    </dsp:sp>
    <dsp:sp modelId="{0177CEF0-0425-44E3-9C81-67341D617EBC}">
      <dsp:nvSpPr>
        <dsp:cNvPr id="0" name=""/>
        <dsp:cNvSpPr/>
      </dsp:nvSpPr>
      <dsp:spPr>
        <a:xfrm>
          <a:off x="2584047" y="222073"/>
          <a:ext cx="2868547" cy="114741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Nasyceniem dróg ustępuje jedynie gminom czysto miejskim takim jak Poznań, Luboń, Puszczykowo oraz gminie miejsko-wiejskiej Swarzędz</a:t>
          </a:r>
          <a:endParaRPr lang="pl-PL" sz="1200" b="1" kern="1200" dirty="0"/>
        </a:p>
      </dsp:txBody>
      <dsp:txXfrm>
        <a:off x="3157757" y="222073"/>
        <a:ext cx="1721128" cy="1147419"/>
      </dsp:txXfrm>
    </dsp:sp>
    <dsp:sp modelId="{0ADB90EB-C666-467B-A130-897C9407A9F8}">
      <dsp:nvSpPr>
        <dsp:cNvPr id="0" name=""/>
        <dsp:cNvSpPr/>
      </dsp:nvSpPr>
      <dsp:spPr>
        <a:xfrm>
          <a:off x="5165740" y="222073"/>
          <a:ext cx="2868547" cy="114741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0000"/>
              </a:solidFill>
            </a:rPr>
            <a:t>Budowa dróg, ich utrzymanie  to podstawowe zadanie inwestycyjne Gminy Rokietnica</a:t>
          </a:r>
          <a:endParaRPr lang="pl-PL" sz="1400" b="1" kern="1200" dirty="0">
            <a:solidFill>
              <a:srgbClr val="FF0000"/>
            </a:solidFill>
          </a:endParaRPr>
        </a:p>
      </dsp:txBody>
      <dsp:txXfrm>
        <a:off x="5739450" y="222073"/>
        <a:ext cx="1721128" cy="1147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7883F-69F4-48F6-B5B9-C1C8EB97A453}">
      <dsp:nvSpPr>
        <dsp:cNvPr id="0" name=""/>
        <dsp:cNvSpPr/>
      </dsp:nvSpPr>
      <dsp:spPr>
        <a:xfrm>
          <a:off x="1499043" y="1403748"/>
          <a:ext cx="4321800" cy="396576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aby </a:t>
          </a:r>
          <a:r>
            <a:rPr lang="pl-PL" sz="1800" b="1" kern="1200" dirty="0" smtClean="0"/>
            <a:t>TRANSPORT PUBLICZNY </a:t>
          </a:r>
          <a:br>
            <a:rPr lang="pl-PL" sz="1800" b="1" kern="1200" dirty="0" smtClean="0"/>
          </a:br>
          <a:r>
            <a:rPr lang="pl-PL" sz="1800" kern="1200" dirty="0" smtClean="0"/>
            <a:t>stał się rzeczywistą </a:t>
          </a:r>
          <a:r>
            <a:rPr lang="pl-PL" sz="1800" b="1" kern="1200" dirty="0" smtClean="0"/>
            <a:t>ALTERNATYWĄ</a:t>
          </a:r>
          <a:r>
            <a:rPr lang="pl-PL" sz="1800" kern="1200" dirty="0" smtClean="0"/>
            <a:t> </a:t>
          </a:r>
          <a:br>
            <a:rPr lang="pl-PL" sz="1800" kern="1200" dirty="0" smtClean="0"/>
          </a:br>
          <a:r>
            <a:rPr lang="pl-PL" sz="1800" kern="1200" dirty="0" smtClean="0"/>
            <a:t>dla samochodu osobowego musi być </a:t>
          </a:r>
          <a:r>
            <a:rPr lang="pl-PL" sz="1800" b="1" kern="1200" dirty="0" smtClean="0"/>
            <a:t>SZYBKI, NIEZAWODNY, DOPASOWANY </a:t>
          </a:r>
          <a:br>
            <a:rPr lang="pl-PL" sz="1800" b="1" kern="1200" dirty="0" smtClean="0"/>
          </a:br>
          <a:r>
            <a:rPr lang="pl-PL" sz="1800" kern="1200" dirty="0" smtClean="0"/>
            <a:t>do indywidualnych </a:t>
          </a:r>
          <a:r>
            <a:rPr lang="pl-PL" sz="1800" b="1" kern="1200" dirty="0" smtClean="0"/>
            <a:t>POTRZEB</a:t>
          </a:r>
          <a:r>
            <a:rPr lang="pl-PL" sz="1800" kern="1200" dirty="0" smtClean="0"/>
            <a:t>, </a:t>
          </a:r>
          <a:br>
            <a:rPr lang="pl-PL" sz="1800" kern="1200" dirty="0" smtClean="0"/>
          </a:br>
          <a:r>
            <a:rPr lang="pl-PL" sz="1800" b="1" kern="1200" dirty="0" smtClean="0"/>
            <a:t>TANI</a:t>
          </a:r>
          <a:endParaRPr lang="pl-PL" sz="1800" b="1" kern="1200" dirty="0"/>
        </a:p>
      </dsp:txBody>
      <dsp:txXfrm>
        <a:off x="2341307" y="2332710"/>
        <a:ext cx="2637272" cy="2038485"/>
      </dsp:txXfrm>
    </dsp:sp>
    <dsp:sp modelId="{55A13FA6-9A79-4CF9-AF08-6E92D959A538}">
      <dsp:nvSpPr>
        <dsp:cNvPr id="0" name=""/>
        <dsp:cNvSpPr/>
      </dsp:nvSpPr>
      <dsp:spPr>
        <a:xfrm>
          <a:off x="1929717" y="992767"/>
          <a:ext cx="4224197" cy="4224197"/>
        </a:xfrm>
        <a:prstGeom prst="circularArrow">
          <a:avLst>
            <a:gd name="adj1" fmla="val 4878"/>
            <a:gd name="adj2" fmla="val 312630"/>
            <a:gd name="adj3" fmla="val 3269718"/>
            <a:gd name="adj4" fmla="val 15056701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C8A6-1F65-42DE-A096-412146C4722D}">
      <dsp:nvSpPr>
        <dsp:cNvPr id="0" name=""/>
        <dsp:cNvSpPr/>
      </dsp:nvSpPr>
      <dsp:spPr>
        <a:xfrm>
          <a:off x="0" y="0"/>
          <a:ext cx="6207618" cy="22764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A365-BEEF-4150-A7FD-6E0A709F3216}">
      <dsp:nvSpPr>
        <dsp:cNvPr id="0" name=""/>
        <dsp:cNvSpPr/>
      </dsp:nvSpPr>
      <dsp:spPr>
        <a:xfrm>
          <a:off x="186228" y="303523"/>
          <a:ext cx="1823487" cy="16693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4E88BB-F8E5-4A15-B24A-2D934B5D22E3}">
      <dsp:nvSpPr>
        <dsp:cNvPr id="0" name=""/>
        <dsp:cNvSpPr/>
      </dsp:nvSpPr>
      <dsp:spPr>
        <a:xfrm rot="10800000">
          <a:off x="186228" y="2276428"/>
          <a:ext cx="1823487" cy="27823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Mieszkańcy Gminy Rokietnica są </a:t>
          </a:r>
          <a:r>
            <a:rPr lang="pl-PL" sz="1300" b="1" kern="1200" dirty="0" smtClean="0"/>
            <a:t>najbardziej ruchliwymi mieszkańcami aglomeracji</a:t>
          </a:r>
          <a:r>
            <a:rPr lang="pl-PL" sz="1300" kern="1200" dirty="0" smtClean="0"/>
            <a:t>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Średnio realizują </a:t>
          </a:r>
          <a:br>
            <a:rPr lang="pl-PL" sz="1300" kern="1200" dirty="0" smtClean="0"/>
          </a:br>
          <a:r>
            <a:rPr lang="pl-PL" sz="1300" kern="1200" dirty="0" smtClean="0"/>
            <a:t>2,83 podróży dziennie.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To odpowiednio </a:t>
          </a:r>
          <a:br>
            <a:rPr lang="pl-PL" sz="1300" kern="1200" dirty="0" smtClean="0"/>
          </a:br>
          <a:r>
            <a:rPr lang="pl-PL" sz="1300" kern="1200" dirty="0" smtClean="0"/>
            <a:t>2,64 razy więcej niż </a:t>
          </a:r>
          <a:br>
            <a:rPr lang="pl-PL" sz="1300" kern="1200" dirty="0" smtClean="0"/>
          </a:br>
          <a:r>
            <a:rPr lang="pl-PL" sz="1300" kern="1200" dirty="0" smtClean="0"/>
            <a:t>w Kórniku </a:t>
          </a:r>
          <a:br>
            <a:rPr lang="pl-PL" sz="1300" kern="1200" dirty="0" smtClean="0"/>
          </a:br>
          <a:r>
            <a:rPr lang="pl-PL" sz="1300" kern="1200" dirty="0" smtClean="0"/>
            <a:t>oraz 2,16 razy więcej niż w Kostrzynie Wlkp. </a:t>
          </a:r>
          <a:endParaRPr lang="pl-PL" sz="1300" kern="1200" dirty="0"/>
        </a:p>
      </dsp:txBody>
      <dsp:txXfrm rot="10800000">
        <a:off x="242307" y="2276428"/>
        <a:ext cx="1711329" cy="2726221"/>
      </dsp:txXfrm>
    </dsp:sp>
    <dsp:sp modelId="{773E884D-7811-4B93-921B-A9D5230F728A}">
      <dsp:nvSpPr>
        <dsp:cNvPr id="0" name=""/>
        <dsp:cNvSpPr/>
      </dsp:nvSpPr>
      <dsp:spPr>
        <a:xfrm>
          <a:off x="2192065" y="303523"/>
          <a:ext cx="1823487" cy="16693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C93A3C-56A2-4E5F-9E1C-BD15756A4859}">
      <dsp:nvSpPr>
        <dsp:cNvPr id="0" name=""/>
        <dsp:cNvSpPr/>
      </dsp:nvSpPr>
      <dsp:spPr>
        <a:xfrm rot="10800000">
          <a:off x="2192065" y="2276428"/>
          <a:ext cx="1823487" cy="27823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Oznacza to, że mieszkańcy </a:t>
          </a:r>
          <a:r>
            <a:rPr lang="pl-PL" sz="1300" b="1" kern="1200" dirty="0" smtClean="0"/>
            <a:t>poza podróżami związanymi z dojazdem do pracy i szkoły,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często przemieszczają się także w innych celach takich, jak </a:t>
          </a:r>
          <a:r>
            <a:rPr lang="pl-PL" sz="1300" b="1" kern="1200" dirty="0" smtClean="0"/>
            <a:t>zakupy, spotkania towarzyskie, rekreacja </a:t>
          </a:r>
          <a:r>
            <a:rPr lang="pl-PL" sz="1300" b="1" kern="1200" dirty="0" err="1" smtClean="0"/>
            <a:t>itp</a:t>
          </a:r>
          <a:endParaRPr lang="pl-PL" sz="1300" b="1" kern="1200" dirty="0"/>
        </a:p>
      </dsp:txBody>
      <dsp:txXfrm rot="10800000">
        <a:off x="2248144" y="2276428"/>
        <a:ext cx="1711329" cy="2726221"/>
      </dsp:txXfrm>
    </dsp:sp>
    <dsp:sp modelId="{16C72C0A-7923-420F-8588-D72D0CE7B06E}">
      <dsp:nvSpPr>
        <dsp:cNvPr id="0" name=""/>
        <dsp:cNvSpPr/>
      </dsp:nvSpPr>
      <dsp:spPr>
        <a:xfrm>
          <a:off x="4197901" y="303523"/>
          <a:ext cx="1823487" cy="16693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E15BE1-CA8D-49C0-A795-FA68D496B267}">
      <dsp:nvSpPr>
        <dsp:cNvPr id="0" name=""/>
        <dsp:cNvSpPr/>
      </dsp:nvSpPr>
      <dsp:spPr>
        <a:xfrm rot="10800000">
          <a:off x="4197901" y="2276428"/>
          <a:ext cx="1823487" cy="27823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Najbardziej ruchliwymi </a:t>
          </a:r>
          <a:r>
            <a:rPr lang="pl-PL" sz="1300" kern="1200" dirty="0" smtClean="0"/>
            <a:t>grupami społecznymi na terenie gminy są: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</a:t>
          </a:r>
          <a:r>
            <a:rPr lang="pl-PL" sz="1300" b="1" kern="1200" dirty="0" smtClean="0"/>
            <a:t>uczniowie</a:t>
          </a:r>
          <a:r>
            <a:rPr lang="pl-PL" sz="1300" kern="1200" dirty="0" smtClean="0"/>
            <a:t> (ruchliwość 4,07),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</a:t>
          </a:r>
          <a:r>
            <a:rPr lang="pl-PL" sz="1300" b="1" kern="1200" dirty="0" smtClean="0"/>
            <a:t>pracownicy najemni </a:t>
          </a:r>
          <a:r>
            <a:rPr lang="pl-PL" sz="1300" kern="1200" dirty="0" smtClean="0"/>
            <a:t>(3,39)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- </a:t>
          </a:r>
          <a:r>
            <a:rPr lang="pl-PL" sz="1300" b="1" kern="1200" dirty="0" smtClean="0"/>
            <a:t>oraz pracownicy pracujący na własny rachunek</a:t>
          </a:r>
          <a:r>
            <a:rPr lang="pl-PL" sz="1300" kern="1200" dirty="0" smtClean="0"/>
            <a:t> (3,09).</a:t>
          </a:r>
          <a:endParaRPr lang="pl-PL" sz="1300" kern="1200" dirty="0"/>
        </a:p>
      </dsp:txBody>
      <dsp:txXfrm rot="10800000">
        <a:off x="4253980" y="2276428"/>
        <a:ext cx="1711329" cy="27262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37E09-1F77-4F4E-BFF2-FA9FA6EE1A4F}">
      <dsp:nvSpPr>
        <dsp:cNvPr id="0" name=""/>
        <dsp:cNvSpPr/>
      </dsp:nvSpPr>
      <dsp:spPr>
        <a:xfrm>
          <a:off x="1536740" y="125957"/>
          <a:ext cx="3040562" cy="30406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EFF32-BB24-4D94-80FA-B03CCBB72F37}">
      <dsp:nvSpPr>
        <dsp:cNvPr id="0" name=""/>
        <dsp:cNvSpPr/>
      </dsp:nvSpPr>
      <dsp:spPr>
        <a:xfrm>
          <a:off x="2208276" y="1226795"/>
          <a:ext cx="1696394" cy="84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POZNAŃ - </a:t>
          </a:r>
          <a:r>
            <a:rPr lang="pl-PL" sz="1900" b="0" kern="1200" dirty="0" smtClean="0"/>
            <a:t>b</a:t>
          </a:r>
          <a:r>
            <a:rPr lang="pl-PL" sz="1900" kern="1200" dirty="0" smtClean="0"/>
            <a:t>lisko </a:t>
          </a:r>
          <a:r>
            <a:rPr lang="pl-PL" sz="1900" b="1" kern="1200" dirty="0" smtClean="0"/>
            <a:t>2/3 przejazdów</a:t>
          </a:r>
          <a:r>
            <a:rPr lang="pl-PL" sz="1400" b="1" kern="1200" dirty="0" smtClean="0"/>
            <a:t>. </a:t>
          </a:r>
          <a:endParaRPr lang="pl-PL" sz="1400" b="1" kern="1200" dirty="0"/>
        </a:p>
      </dsp:txBody>
      <dsp:txXfrm>
        <a:off x="2208276" y="1226795"/>
        <a:ext cx="1696394" cy="848097"/>
      </dsp:txXfrm>
    </dsp:sp>
    <dsp:sp modelId="{12C4E592-E84B-4968-B105-C1990B8D99AD}">
      <dsp:nvSpPr>
        <dsp:cNvPr id="0" name=""/>
        <dsp:cNvSpPr/>
      </dsp:nvSpPr>
      <dsp:spPr>
        <a:xfrm>
          <a:off x="909096" y="2074892"/>
          <a:ext cx="2612075" cy="26131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6B4F-C6AE-4988-B293-1A65572474D4}">
      <dsp:nvSpPr>
        <dsp:cNvPr id="0" name=""/>
        <dsp:cNvSpPr/>
      </dsp:nvSpPr>
      <dsp:spPr>
        <a:xfrm>
          <a:off x="1360078" y="2977279"/>
          <a:ext cx="1696394" cy="84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Gmina </a:t>
          </a:r>
          <a:r>
            <a:rPr lang="pl-PL" sz="1900" b="1" kern="1200" dirty="0" smtClean="0"/>
            <a:t>Tranowo </a:t>
          </a:r>
          <a:r>
            <a:rPr lang="pl-PL" sz="1900" b="1" kern="1200" dirty="0" smtClean="0"/>
            <a:t>Podgórne –</a:t>
          </a:r>
          <a:br>
            <a:rPr lang="pl-PL" sz="1900" b="1" kern="1200" dirty="0" smtClean="0"/>
          </a:br>
          <a:r>
            <a:rPr lang="pl-PL" sz="1900" b="1" kern="1200" dirty="0" smtClean="0"/>
            <a:t>25</a:t>
          </a:r>
          <a:r>
            <a:rPr lang="pl-PL" sz="1900" b="1" kern="1200" dirty="0" smtClean="0"/>
            <a:t>% podróży.</a:t>
          </a:r>
          <a:endParaRPr lang="pl-PL" sz="1900" b="1" kern="1200" dirty="0"/>
        </a:p>
      </dsp:txBody>
      <dsp:txXfrm>
        <a:off x="1360078" y="2977279"/>
        <a:ext cx="1696394" cy="84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0.0858</cdr:x>
      <cdr:y>0</cdr:y>
    </cdr:from>
    <cdr:to>
      <cdr:x>0.91428</cdr:x>
      <cdr:y>0.20897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30974" y="-109470"/>
          <a:ext cx="9955039" cy="141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DEMOGRAFIA</a:t>
          </a:r>
        </a:p>
        <a:p xmlns:a="http://schemas.openxmlformats.org/drawingml/2006/main">
          <a:r>
            <a:rPr lang="pl-PL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Wzrost liczby ludności w miejscowościach Gminy </a:t>
          </a:r>
          <a:r>
            <a:rPr lang="pl-PL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Rokietnica 2006-2016</a:t>
          </a:r>
          <a:endParaRPr lang="pl-PL" sz="2400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9084-770B-46F8-BD8C-EEBE0726246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477F-BAEB-4E67-A7C4-DABE0497FAB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42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4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37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7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6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7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82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6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12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7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57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0223B3-5398-46D8-8149-35ED2A11DD0B}" type="datetimeFigureOut">
              <a:rPr lang="pl-PL" smtClean="0"/>
              <a:t>2018-04-08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0FA959-EB09-450A-A2B7-0D493B0883FC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2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0.jp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jpe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1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9.jpe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1.jp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9.jpe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47.jpg"/><Relationship Id="rId7" Type="http://schemas.openxmlformats.org/officeDocument/2006/relationships/diagramLayout" Target="../diagrams/layout1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image" Target="../media/image39.jpeg"/><Relationship Id="rId10" Type="http://schemas.microsoft.com/office/2007/relationships/diagramDrawing" Target="../diagrams/drawing15.xml"/><Relationship Id="rId4" Type="http://schemas.openxmlformats.org/officeDocument/2006/relationships/image" Target="../media/image48.jpeg"/><Relationship Id="rId9" Type="http://schemas.openxmlformats.org/officeDocument/2006/relationships/diagramColors" Target="../diagrams/colors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okietnica.pl/" TargetMode="External"/><Relationship Id="rId4" Type="http://schemas.openxmlformats.org/officeDocument/2006/relationships/hyperlink" Target="mailto:bartosz.Derech@rokietnica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71599" y="835572"/>
            <a:ext cx="10051962" cy="3337183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GMINA ROKIETNICA</a:t>
            </a:r>
            <a:br>
              <a:rPr lang="pl-PL" sz="4400" b="1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800" dirty="0" smtClean="0"/>
              <a:t>Uwarunkowania i kierunki rozwoju ze szczególnym uwzględnieniem transportu publicznego</a:t>
            </a:r>
            <a:endParaRPr lang="pl-PL" sz="3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871988" y="4623516"/>
            <a:ext cx="8731654" cy="1403717"/>
          </a:xfrm>
        </p:spPr>
        <p:txBody>
          <a:bodyPr>
            <a:normAutofit/>
          </a:bodyPr>
          <a:lstStyle/>
          <a:p>
            <a:r>
              <a:rPr lang="pl-PL" b="1" dirty="0" smtClean="0"/>
              <a:t>UG Rokietnica</a:t>
            </a:r>
          </a:p>
          <a:p>
            <a:r>
              <a:rPr lang="pl-PL" b="1" dirty="0" smtClean="0"/>
              <a:t>9 kwietnia 2018 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4654955"/>
            <a:ext cx="1021276" cy="13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 txBox="1">
            <a:spLocks/>
          </p:cNvSpPr>
          <p:nvPr/>
        </p:nvSpPr>
        <p:spPr>
          <a:xfrm>
            <a:off x="1828800" y="0"/>
            <a:ext cx="9594760" cy="1164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POLITYKA </a:t>
            </a:r>
            <a:r>
              <a:rPr lang="pl-PL" sz="3600" b="1" dirty="0" smtClean="0"/>
              <a:t>FINANSOWA </a:t>
            </a:r>
            <a:r>
              <a:rPr lang="pl-PL" sz="3600" b="1" dirty="0" smtClean="0"/>
              <a:t>GMINY</a:t>
            </a:r>
            <a:endParaRPr lang="pl-PL" sz="3600" b="1" dirty="0" smtClean="0"/>
          </a:p>
          <a:p>
            <a:r>
              <a:rPr lang="pl-PL" sz="2400" b="1" dirty="0" smtClean="0">
                <a:solidFill>
                  <a:srgbClr val="006600"/>
                </a:solidFill>
              </a:rPr>
              <a:t>racjonalna </a:t>
            </a:r>
            <a:r>
              <a:rPr lang="pl-PL" sz="2400" b="1" dirty="0" smtClean="0">
                <a:solidFill>
                  <a:srgbClr val="006600"/>
                </a:solidFill>
              </a:rPr>
              <a:t>relacja dochodów, przychodów, wydatków i zadłużenia</a:t>
            </a:r>
            <a:endParaRPr lang="pl-PL" sz="2000" b="1" dirty="0">
              <a:solidFill>
                <a:srgbClr val="0066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6" y="165135"/>
            <a:ext cx="840972" cy="1130005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79548" y="1468192"/>
            <a:ext cx="3039415" cy="3992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WYDATKI MAJĄTKOWE </a:t>
            </a:r>
            <a:endParaRPr lang="pl-PL" sz="2400" dirty="0">
              <a:solidFill>
                <a:srgbClr val="002060"/>
              </a:solidFill>
            </a:endParaRPr>
          </a:p>
        </p:txBody>
      </p:sp>
      <p:graphicFrame>
        <p:nvGraphicFramePr>
          <p:cNvPr id="13" name="Symbol zastępczy zawartości 8"/>
          <p:cNvGraphicFramePr>
            <a:graphicFrameLocks/>
          </p:cNvGraphicFramePr>
          <p:nvPr>
            <p:extLst/>
          </p:nvPr>
        </p:nvGraphicFramePr>
        <p:xfrm>
          <a:off x="502273" y="1867438"/>
          <a:ext cx="11075832" cy="439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9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219012" y="261579"/>
            <a:ext cx="6680290" cy="858881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GMINA ROKIETNICA</a:t>
            </a:r>
            <a:br>
              <a:rPr lang="pl-PL" sz="4000" b="1" dirty="0" smtClean="0"/>
            </a:br>
            <a:r>
              <a:rPr lang="pl-PL" sz="3600" dirty="0" smtClean="0"/>
              <a:t>Podstawowe funkcje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9363242"/>
              </p:ext>
            </p:extLst>
          </p:nvPr>
        </p:nvGraphicFramePr>
        <p:xfrm>
          <a:off x="489397" y="1030311"/>
          <a:ext cx="10560676" cy="585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30" y="263684"/>
            <a:ext cx="637630" cy="8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4399" y="206063"/>
            <a:ext cx="10230679" cy="109265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Podstawowe wyzwania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Ład przestrzenny</a:t>
            </a:r>
            <a:endParaRPr lang="pl-PL" sz="36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1625653"/>
              </p:ext>
            </p:extLst>
          </p:nvPr>
        </p:nvGraphicFramePr>
        <p:xfrm>
          <a:off x="1" y="1751527"/>
          <a:ext cx="6283024" cy="410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Symbol zastępczy zawartości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92" r="33312" b="6357"/>
          <a:stretch/>
        </p:blipFill>
        <p:spPr>
          <a:xfrm>
            <a:off x="8947658" y="3240158"/>
            <a:ext cx="3244342" cy="3268995"/>
          </a:xfrm>
          <a:prstGeom prst="rect">
            <a:avLst/>
          </a:prstGeom>
        </p:spPr>
      </p:pic>
      <p:pic>
        <p:nvPicPr>
          <p:cNvPr id="10" name="Shape 113"/>
          <p:cNvPicPr preferRelativeResize="0"/>
          <p:nvPr/>
        </p:nvPicPr>
        <p:blipFill rotWithShape="1">
          <a:blip r:embed="rId8">
            <a:alphaModFix/>
          </a:blip>
          <a:srcRect l="198" t="2465" r="16226" b="24328"/>
          <a:stretch/>
        </p:blipFill>
        <p:spPr>
          <a:xfrm>
            <a:off x="6167114" y="206063"/>
            <a:ext cx="4146997" cy="4040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6787166" y="4581148"/>
            <a:ext cx="1712890" cy="647676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pl-PL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pzp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 zakazem zabudowy obowiązujące</a:t>
            </a:r>
            <a:endParaRPr lang="pl-P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787166" y="5503011"/>
            <a:ext cx="1712890" cy="537181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pl-PL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pzp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 zakazem zabudowy w opracowaniu</a:t>
            </a:r>
            <a:endParaRPr lang="pl-P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5" y="340545"/>
            <a:ext cx="613004" cy="8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31"/>
          <p:cNvGrpSpPr>
            <a:grpSpLocks/>
          </p:cNvGrpSpPr>
          <p:nvPr/>
        </p:nvGrpSpPr>
        <p:grpSpPr bwMode="auto">
          <a:xfrm>
            <a:off x="6312948" y="875763"/>
            <a:ext cx="5602309" cy="5014403"/>
            <a:chOff x="22" y="17"/>
            <a:chExt cx="7400" cy="6969"/>
          </a:xfrm>
        </p:grpSpPr>
        <p:pic>
          <p:nvPicPr>
            <p:cNvPr id="3" name="Picture 43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313"/>
              <a:ext cx="7195" cy="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4300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873" name="Freeform 4301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" name="Group 4298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872" name="Freeform 4299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" name="Group 4296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871" name="Freeform 4297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" name="Group 4294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870" name="Freeform 4295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" name="Group 4292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869" name="Freeform 4293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" name="Group 4290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868" name="Freeform 4291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17 1297"/>
                  <a:gd name="T1" fmla="*/ T0 w 130"/>
                  <a:gd name="T2" fmla="+- 0 3735 3735"/>
                  <a:gd name="T3" fmla="*/ 3735 h 481"/>
                  <a:gd name="T4" fmla="+- 0 1310 1297"/>
                  <a:gd name="T5" fmla="*/ T4 w 130"/>
                  <a:gd name="T6" fmla="+- 0 3741 3735"/>
                  <a:gd name="T7" fmla="*/ 3741 h 481"/>
                  <a:gd name="T8" fmla="+- 0 1303 1297"/>
                  <a:gd name="T9" fmla="*/ T8 w 130"/>
                  <a:gd name="T10" fmla="+- 0 3755 3735"/>
                  <a:gd name="T11" fmla="*/ 3755 h 481"/>
                  <a:gd name="T12" fmla="+- 0 1299 1297"/>
                  <a:gd name="T13" fmla="*/ T12 w 130"/>
                  <a:gd name="T14" fmla="+- 0 3773 3735"/>
                  <a:gd name="T15" fmla="*/ 3773 h 481"/>
                  <a:gd name="T16" fmla="+- 0 1297 1297"/>
                  <a:gd name="T17" fmla="*/ T16 w 130"/>
                  <a:gd name="T18" fmla="+- 0 3794 3735"/>
                  <a:gd name="T19" fmla="*/ 3794 h 481"/>
                  <a:gd name="T20" fmla="+- 0 1301 1297"/>
                  <a:gd name="T21" fmla="*/ T20 w 130"/>
                  <a:gd name="T22" fmla="+- 0 3811 3735"/>
                  <a:gd name="T23" fmla="*/ 3811 h 481"/>
                  <a:gd name="T24" fmla="+- 0 1306 1297"/>
                  <a:gd name="T25" fmla="*/ T24 w 130"/>
                  <a:gd name="T26" fmla="+- 0 3829 3735"/>
                  <a:gd name="T27" fmla="*/ 3829 h 481"/>
                  <a:gd name="T28" fmla="+- 0 1312 1297"/>
                  <a:gd name="T29" fmla="*/ T28 w 130"/>
                  <a:gd name="T30" fmla="+- 0 3846 3735"/>
                  <a:gd name="T31" fmla="*/ 3846 h 481"/>
                  <a:gd name="T32" fmla="+- 0 1320 1297"/>
                  <a:gd name="T33" fmla="*/ T32 w 130"/>
                  <a:gd name="T34" fmla="+- 0 3864 3735"/>
                  <a:gd name="T35" fmla="*/ 3864 h 481"/>
                  <a:gd name="T36" fmla="+- 0 1329 1297"/>
                  <a:gd name="T37" fmla="*/ T36 w 130"/>
                  <a:gd name="T38" fmla="+- 0 3882 3735"/>
                  <a:gd name="T39" fmla="*/ 3882 h 481"/>
                  <a:gd name="T40" fmla="+- 0 1337 1297"/>
                  <a:gd name="T41" fmla="*/ T40 w 130"/>
                  <a:gd name="T42" fmla="+- 0 3901 3735"/>
                  <a:gd name="T43" fmla="*/ 3901 h 481"/>
                  <a:gd name="T44" fmla="+- 0 1358 1297"/>
                  <a:gd name="T45" fmla="*/ T44 w 130"/>
                  <a:gd name="T46" fmla="+- 0 3961 3735"/>
                  <a:gd name="T47" fmla="*/ 3961 h 481"/>
                  <a:gd name="T48" fmla="+- 0 1372 1297"/>
                  <a:gd name="T49" fmla="*/ T48 w 130"/>
                  <a:gd name="T50" fmla="+- 0 4028 3735"/>
                  <a:gd name="T51" fmla="*/ 4028 h 481"/>
                  <a:gd name="T52" fmla="+- 0 1384 1297"/>
                  <a:gd name="T53" fmla="*/ T52 w 130"/>
                  <a:gd name="T54" fmla="+- 0 4099 3735"/>
                  <a:gd name="T55" fmla="*/ 4099 h 481"/>
                  <a:gd name="T56" fmla="+- 0 1388 1297"/>
                  <a:gd name="T57" fmla="*/ T56 w 130"/>
                  <a:gd name="T58" fmla="+- 0 4121 3735"/>
                  <a:gd name="T59" fmla="*/ 4121 h 481"/>
                  <a:gd name="T60" fmla="+- 0 1391 1297"/>
                  <a:gd name="T61" fmla="*/ T60 w 130"/>
                  <a:gd name="T62" fmla="+- 0 4141 3735"/>
                  <a:gd name="T63" fmla="*/ 4141 h 481"/>
                  <a:gd name="T64" fmla="+- 0 1404 1297"/>
                  <a:gd name="T65" fmla="*/ T64 w 130"/>
                  <a:gd name="T66" fmla="+- 0 4200 3735"/>
                  <a:gd name="T67" fmla="*/ 4200 h 481"/>
                  <a:gd name="T68" fmla="+- 0 1416 1297"/>
                  <a:gd name="T69" fmla="*/ T68 w 130"/>
                  <a:gd name="T70" fmla="+- 0 4215 3735"/>
                  <a:gd name="T71" fmla="*/ 4215 h 481"/>
                  <a:gd name="T72" fmla="+- 0 1421 1297"/>
                  <a:gd name="T73" fmla="*/ T72 w 130"/>
                  <a:gd name="T74" fmla="+- 0 4209 3735"/>
                  <a:gd name="T75" fmla="*/ 4209 h 481"/>
                  <a:gd name="T76" fmla="+- 0 1425 1297"/>
                  <a:gd name="T77" fmla="*/ T76 w 130"/>
                  <a:gd name="T78" fmla="+- 0 4196 3735"/>
                  <a:gd name="T79" fmla="*/ 4196 h 481"/>
                  <a:gd name="T80" fmla="+- 0 1427 1297"/>
                  <a:gd name="T81" fmla="*/ T80 w 130"/>
                  <a:gd name="T82" fmla="+- 0 4177 3735"/>
                  <a:gd name="T83" fmla="*/ 4177 h 481"/>
                  <a:gd name="T84" fmla="+- 0 1426 1297"/>
                  <a:gd name="T85" fmla="*/ T84 w 130"/>
                  <a:gd name="T86" fmla="+- 0 4161 3735"/>
                  <a:gd name="T87" fmla="*/ 4161 h 481"/>
                  <a:gd name="T88" fmla="+- 0 1417 1297"/>
                  <a:gd name="T89" fmla="*/ T88 w 130"/>
                  <a:gd name="T90" fmla="+- 0 4083 3735"/>
                  <a:gd name="T91" fmla="*/ 4083 h 481"/>
                  <a:gd name="T92" fmla="+- 0 1407 1297"/>
                  <a:gd name="T93" fmla="*/ T92 w 130"/>
                  <a:gd name="T94" fmla="+- 0 4018 3735"/>
                  <a:gd name="T95" fmla="*/ 4018 h 481"/>
                  <a:gd name="T96" fmla="+- 0 1395 1297"/>
                  <a:gd name="T97" fmla="*/ T96 w 130"/>
                  <a:gd name="T98" fmla="+- 0 3956 3735"/>
                  <a:gd name="T99" fmla="*/ 3956 h 481"/>
                  <a:gd name="T100" fmla="+- 0 1378 1297"/>
                  <a:gd name="T101" fmla="*/ T100 w 130"/>
                  <a:gd name="T102" fmla="+- 0 3890 3735"/>
                  <a:gd name="T103" fmla="*/ 3890 h 481"/>
                  <a:gd name="T104" fmla="+- 0 1358 1297"/>
                  <a:gd name="T105" fmla="*/ T104 w 130"/>
                  <a:gd name="T106" fmla="+- 0 3819 3735"/>
                  <a:gd name="T107" fmla="*/ 3819 h 481"/>
                  <a:gd name="T108" fmla="+- 0 1333 1297"/>
                  <a:gd name="T109" fmla="*/ T108 w 130"/>
                  <a:gd name="T110" fmla="+- 0 3751 3735"/>
                  <a:gd name="T111" fmla="*/ 3751 h 481"/>
                  <a:gd name="T112" fmla="+- 0 1325 1297"/>
                  <a:gd name="T113" fmla="*/ T112 w 130"/>
                  <a:gd name="T114" fmla="+- 0 3739 3735"/>
                  <a:gd name="T115" fmla="*/ 3739 h 481"/>
                  <a:gd name="T116" fmla="+- 0 1317 1297"/>
                  <a:gd name="T117" fmla="*/ T116 w 130"/>
                  <a:gd name="T118" fmla="+- 0 3735 3735"/>
                  <a:gd name="T119" fmla="*/ 3735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0" h="481">
                    <a:moveTo>
                      <a:pt x="20" y="0"/>
                    </a:moveTo>
                    <a:lnTo>
                      <a:pt x="13" y="6"/>
                    </a:lnTo>
                    <a:lnTo>
                      <a:pt x="6" y="20"/>
                    </a:lnTo>
                    <a:lnTo>
                      <a:pt x="2" y="38"/>
                    </a:ln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2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4"/>
                    </a:lnTo>
                    <a:lnTo>
                      <a:pt x="91" y="386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" name="Group 4288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867" name="Freeform 4289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25 1297"/>
                  <a:gd name="T1" fmla="*/ T0 w 130"/>
                  <a:gd name="T2" fmla="+- 0 3739 3735"/>
                  <a:gd name="T3" fmla="*/ 3739 h 481"/>
                  <a:gd name="T4" fmla="+- 0 1297 1297"/>
                  <a:gd name="T5" fmla="*/ T4 w 130"/>
                  <a:gd name="T6" fmla="+- 0 3794 3735"/>
                  <a:gd name="T7" fmla="*/ 3794 h 481"/>
                  <a:gd name="T8" fmla="+- 0 1301 1297"/>
                  <a:gd name="T9" fmla="*/ T8 w 130"/>
                  <a:gd name="T10" fmla="+- 0 3811 3735"/>
                  <a:gd name="T11" fmla="*/ 3811 h 481"/>
                  <a:gd name="T12" fmla="+- 0 1306 1297"/>
                  <a:gd name="T13" fmla="*/ T12 w 130"/>
                  <a:gd name="T14" fmla="+- 0 3829 3735"/>
                  <a:gd name="T15" fmla="*/ 3829 h 481"/>
                  <a:gd name="T16" fmla="+- 0 1312 1297"/>
                  <a:gd name="T17" fmla="*/ T16 w 130"/>
                  <a:gd name="T18" fmla="+- 0 3846 3735"/>
                  <a:gd name="T19" fmla="*/ 3846 h 481"/>
                  <a:gd name="T20" fmla="+- 0 1320 1297"/>
                  <a:gd name="T21" fmla="*/ T20 w 130"/>
                  <a:gd name="T22" fmla="+- 0 3864 3735"/>
                  <a:gd name="T23" fmla="*/ 3864 h 481"/>
                  <a:gd name="T24" fmla="+- 0 1328 1297"/>
                  <a:gd name="T25" fmla="*/ T24 w 130"/>
                  <a:gd name="T26" fmla="+- 0 3882 3735"/>
                  <a:gd name="T27" fmla="*/ 3882 h 481"/>
                  <a:gd name="T28" fmla="+- 0 1337 1297"/>
                  <a:gd name="T29" fmla="*/ T28 w 130"/>
                  <a:gd name="T30" fmla="+- 0 3901 3735"/>
                  <a:gd name="T31" fmla="*/ 3901 h 481"/>
                  <a:gd name="T32" fmla="+- 0 1358 1297"/>
                  <a:gd name="T33" fmla="*/ T32 w 130"/>
                  <a:gd name="T34" fmla="+- 0 3961 3735"/>
                  <a:gd name="T35" fmla="*/ 3961 h 481"/>
                  <a:gd name="T36" fmla="+- 0 1372 1297"/>
                  <a:gd name="T37" fmla="*/ T36 w 130"/>
                  <a:gd name="T38" fmla="+- 0 4028 3735"/>
                  <a:gd name="T39" fmla="*/ 4028 h 481"/>
                  <a:gd name="T40" fmla="+- 0 1384 1297"/>
                  <a:gd name="T41" fmla="*/ T40 w 130"/>
                  <a:gd name="T42" fmla="+- 0 4098 3735"/>
                  <a:gd name="T43" fmla="*/ 4098 h 481"/>
                  <a:gd name="T44" fmla="+- 0 1388 1297"/>
                  <a:gd name="T45" fmla="*/ T44 w 130"/>
                  <a:gd name="T46" fmla="+- 0 4120 3735"/>
                  <a:gd name="T47" fmla="*/ 4120 h 481"/>
                  <a:gd name="T48" fmla="+- 0 1391 1297"/>
                  <a:gd name="T49" fmla="*/ T48 w 130"/>
                  <a:gd name="T50" fmla="+- 0 4141 3735"/>
                  <a:gd name="T51" fmla="*/ 4141 h 481"/>
                  <a:gd name="T52" fmla="+- 0 1404 1297"/>
                  <a:gd name="T53" fmla="*/ T52 w 130"/>
                  <a:gd name="T54" fmla="+- 0 4200 3735"/>
                  <a:gd name="T55" fmla="*/ 4200 h 481"/>
                  <a:gd name="T56" fmla="+- 0 1416 1297"/>
                  <a:gd name="T57" fmla="*/ T56 w 130"/>
                  <a:gd name="T58" fmla="+- 0 4215 3735"/>
                  <a:gd name="T59" fmla="*/ 4215 h 481"/>
                  <a:gd name="T60" fmla="+- 0 1421 1297"/>
                  <a:gd name="T61" fmla="*/ T60 w 130"/>
                  <a:gd name="T62" fmla="+- 0 4209 3735"/>
                  <a:gd name="T63" fmla="*/ 4209 h 481"/>
                  <a:gd name="T64" fmla="+- 0 1425 1297"/>
                  <a:gd name="T65" fmla="*/ T64 w 130"/>
                  <a:gd name="T66" fmla="+- 0 4196 3735"/>
                  <a:gd name="T67" fmla="*/ 4196 h 481"/>
                  <a:gd name="T68" fmla="+- 0 1427 1297"/>
                  <a:gd name="T69" fmla="*/ T68 w 130"/>
                  <a:gd name="T70" fmla="+- 0 4177 3735"/>
                  <a:gd name="T71" fmla="*/ 4177 h 481"/>
                  <a:gd name="T72" fmla="+- 0 1426 1297"/>
                  <a:gd name="T73" fmla="*/ T72 w 130"/>
                  <a:gd name="T74" fmla="+- 0 4161 3735"/>
                  <a:gd name="T75" fmla="*/ 4161 h 481"/>
                  <a:gd name="T76" fmla="+- 0 1417 1297"/>
                  <a:gd name="T77" fmla="*/ T76 w 130"/>
                  <a:gd name="T78" fmla="+- 0 4083 3735"/>
                  <a:gd name="T79" fmla="*/ 4083 h 481"/>
                  <a:gd name="T80" fmla="+- 0 1407 1297"/>
                  <a:gd name="T81" fmla="*/ T80 w 130"/>
                  <a:gd name="T82" fmla="+- 0 4018 3735"/>
                  <a:gd name="T83" fmla="*/ 4018 h 481"/>
                  <a:gd name="T84" fmla="+- 0 1395 1297"/>
                  <a:gd name="T85" fmla="*/ T84 w 130"/>
                  <a:gd name="T86" fmla="+- 0 3956 3735"/>
                  <a:gd name="T87" fmla="*/ 3956 h 481"/>
                  <a:gd name="T88" fmla="+- 0 1378 1297"/>
                  <a:gd name="T89" fmla="*/ T88 w 130"/>
                  <a:gd name="T90" fmla="+- 0 3890 3735"/>
                  <a:gd name="T91" fmla="*/ 3890 h 481"/>
                  <a:gd name="T92" fmla="+- 0 1358 1297"/>
                  <a:gd name="T93" fmla="*/ T92 w 130"/>
                  <a:gd name="T94" fmla="+- 0 3819 3735"/>
                  <a:gd name="T95" fmla="*/ 3819 h 481"/>
                  <a:gd name="T96" fmla="+- 0 1333 1297"/>
                  <a:gd name="T97" fmla="*/ T96 w 130"/>
                  <a:gd name="T98" fmla="+- 0 3751 3735"/>
                  <a:gd name="T99" fmla="*/ 3751 h 481"/>
                  <a:gd name="T100" fmla="+- 0 1327 1297"/>
                  <a:gd name="T101" fmla="*/ T100 w 130"/>
                  <a:gd name="T102" fmla="+- 0 3742 3735"/>
                  <a:gd name="T103" fmla="*/ 3742 h 481"/>
                  <a:gd name="T104" fmla="+- 0 1325 1297"/>
                  <a:gd name="T105" fmla="*/ T104 w 130"/>
                  <a:gd name="T106" fmla="+- 0 3739 3735"/>
                  <a:gd name="T107" fmla="*/ 3739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0" h="481">
                    <a:moveTo>
                      <a:pt x="28" y="4"/>
                    </a:move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1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3"/>
                    </a:lnTo>
                    <a:lnTo>
                      <a:pt x="91" y="385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30" y="7"/>
                    </a:lnTo>
                    <a:lnTo>
                      <a:pt x="28" y="4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oup 4286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866" name="Freeform 4287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314 1034"/>
                  <a:gd name="T1" fmla="*/ T0 w 296"/>
                  <a:gd name="T2" fmla="+- 0 4821 4821"/>
                  <a:gd name="T3" fmla="*/ 4821 h 1027"/>
                  <a:gd name="T4" fmla="+- 0 1276 1034"/>
                  <a:gd name="T5" fmla="*/ T4 w 296"/>
                  <a:gd name="T6" fmla="+- 0 4874 4821"/>
                  <a:gd name="T7" fmla="*/ 4874 h 1027"/>
                  <a:gd name="T8" fmla="+- 0 1248 1034"/>
                  <a:gd name="T9" fmla="*/ T8 w 296"/>
                  <a:gd name="T10" fmla="+- 0 4946 4821"/>
                  <a:gd name="T11" fmla="*/ 4946 h 1027"/>
                  <a:gd name="T12" fmla="+- 0 1226 1034"/>
                  <a:gd name="T13" fmla="*/ T12 w 296"/>
                  <a:gd name="T14" fmla="+- 0 5012 4821"/>
                  <a:gd name="T15" fmla="*/ 5012 h 1027"/>
                  <a:gd name="T16" fmla="+- 0 1211 1034"/>
                  <a:gd name="T17" fmla="*/ T16 w 296"/>
                  <a:gd name="T18" fmla="+- 0 5074 4821"/>
                  <a:gd name="T19" fmla="*/ 5074 h 1027"/>
                  <a:gd name="T20" fmla="+- 0 1206 1034"/>
                  <a:gd name="T21" fmla="*/ T20 w 296"/>
                  <a:gd name="T22" fmla="+- 0 5113 4821"/>
                  <a:gd name="T23" fmla="*/ 5113 h 1027"/>
                  <a:gd name="T24" fmla="+- 0 1207 1034"/>
                  <a:gd name="T25" fmla="*/ T24 w 296"/>
                  <a:gd name="T26" fmla="+- 0 5133 4821"/>
                  <a:gd name="T27" fmla="*/ 5133 h 1027"/>
                  <a:gd name="T28" fmla="+- 0 1210 1034"/>
                  <a:gd name="T29" fmla="*/ T28 w 296"/>
                  <a:gd name="T30" fmla="+- 0 5152 4821"/>
                  <a:gd name="T31" fmla="*/ 5152 h 1027"/>
                  <a:gd name="T32" fmla="+- 0 1214 1034"/>
                  <a:gd name="T33" fmla="*/ T32 w 296"/>
                  <a:gd name="T34" fmla="+- 0 5169 4821"/>
                  <a:gd name="T35" fmla="*/ 5169 h 1027"/>
                  <a:gd name="T36" fmla="+- 0 1219 1034"/>
                  <a:gd name="T37" fmla="*/ T36 w 296"/>
                  <a:gd name="T38" fmla="+- 0 5186 4821"/>
                  <a:gd name="T39" fmla="*/ 5186 h 1027"/>
                  <a:gd name="T40" fmla="+- 0 1223 1034"/>
                  <a:gd name="T41" fmla="*/ T40 w 296"/>
                  <a:gd name="T42" fmla="+- 0 5204 4821"/>
                  <a:gd name="T43" fmla="*/ 5204 h 1027"/>
                  <a:gd name="T44" fmla="+- 0 1228 1034"/>
                  <a:gd name="T45" fmla="*/ T44 w 296"/>
                  <a:gd name="T46" fmla="+- 0 5224 4821"/>
                  <a:gd name="T47" fmla="*/ 5224 h 1027"/>
                  <a:gd name="T48" fmla="+- 0 1231 1034"/>
                  <a:gd name="T49" fmla="*/ T48 w 296"/>
                  <a:gd name="T50" fmla="+- 0 5245 4821"/>
                  <a:gd name="T51" fmla="*/ 5245 h 1027"/>
                  <a:gd name="T52" fmla="+- 0 1245 1034"/>
                  <a:gd name="T53" fmla="*/ T52 w 296"/>
                  <a:gd name="T54" fmla="+- 0 5471 4821"/>
                  <a:gd name="T55" fmla="*/ 5471 h 1027"/>
                  <a:gd name="T56" fmla="+- 0 1075 1034"/>
                  <a:gd name="T57" fmla="*/ T56 w 296"/>
                  <a:gd name="T58" fmla="+- 0 5721 4821"/>
                  <a:gd name="T59" fmla="*/ 5721 h 1027"/>
                  <a:gd name="T60" fmla="+- 0 1062 1034"/>
                  <a:gd name="T61" fmla="*/ T60 w 296"/>
                  <a:gd name="T62" fmla="+- 0 5746 4821"/>
                  <a:gd name="T63" fmla="*/ 5746 h 1027"/>
                  <a:gd name="T64" fmla="+- 0 1051 1034"/>
                  <a:gd name="T65" fmla="*/ T64 w 296"/>
                  <a:gd name="T66" fmla="+- 0 5770 4821"/>
                  <a:gd name="T67" fmla="*/ 5770 h 1027"/>
                  <a:gd name="T68" fmla="+- 0 1043 1034"/>
                  <a:gd name="T69" fmla="*/ T68 w 296"/>
                  <a:gd name="T70" fmla="+- 0 5793 4821"/>
                  <a:gd name="T71" fmla="*/ 5793 h 1027"/>
                  <a:gd name="T72" fmla="+- 0 1037 1034"/>
                  <a:gd name="T73" fmla="*/ T72 w 296"/>
                  <a:gd name="T74" fmla="+- 0 5813 4821"/>
                  <a:gd name="T75" fmla="*/ 5813 h 1027"/>
                  <a:gd name="T76" fmla="+- 0 1034 1034"/>
                  <a:gd name="T77" fmla="*/ T76 w 296"/>
                  <a:gd name="T78" fmla="+- 0 5830 4821"/>
                  <a:gd name="T79" fmla="*/ 5830 h 1027"/>
                  <a:gd name="T80" fmla="+- 0 1035 1034"/>
                  <a:gd name="T81" fmla="*/ T80 w 296"/>
                  <a:gd name="T82" fmla="+- 0 5841 4821"/>
                  <a:gd name="T83" fmla="*/ 5841 h 1027"/>
                  <a:gd name="T84" fmla="+- 0 1038 1034"/>
                  <a:gd name="T85" fmla="*/ T84 w 296"/>
                  <a:gd name="T86" fmla="+- 0 5847 4821"/>
                  <a:gd name="T87" fmla="*/ 5847 h 1027"/>
                  <a:gd name="T88" fmla="+- 0 1046 1034"/>
                  <a:gd name="T89" fmla="*/ T88 w 296"/>
                  <a:gd name="T90" fmla="+- 0 5843 4821"/>
                  <a:gd name="T91" fmla="*/ 5843 h 1027"/>
                  <a:gd name="T92" fmla="+- 0 1102 1034"/>
                  <a:gd name="T93" fmla="*/ T92 w 296"/>
                  <a:gd name="T94" fmla="+- 0 5791 4821"/>
                  <a:gd name="T95" fmla="*/ 5791 h 1027"/>
                  <a:gd name="T96" fmla="+- 0 1152 1034"/>
                  <a:gd name="T97" fmla="*/ T96 w 296"/>
                  <a:gd name="T98" fmla="+- 0 5735 4821"/>
                  <a:gd name="T99" fmla="*/ 5735 h 1027"/>
                  <a:gd name="T100" fmla="+- 0 1194 1034"/>
                  <a:gd name="T101" fmla="*/ T100 w 296"/>
                  <a:gd name="T102" fmla="+- 0 5685 4821"/>
                  <a:gd name="T103" fmla="*/ 5685 h 1027"/>
                  <a:gd name="T104" fmla="+- 0 1232 1034"/>
                  <a:gd name="T105" fmla="*/ T104 w 296"/>
                  <a:gd name="T106" fmla="+- 0 5635 4821"/>
                  <a:gd name="T107" fmla="*/ 5635 h 1027"/>
                  <a:gd name="T108" fmla="+- 0 1264 1034"/>
                  <a:gd name="T109" fmla="*/ T108 w 296"/>
                  <a:gd name="T110" fmla="+- 0 5570 4821"/>
                  <a:gd name="T111" fmla="*/ 5570 h 1027"/>
                  <a:gd name="T112" fmla="+- 0 1271 1034"/>
                  <a:gd name="T113" fmla="*/ T112 w 296"/>
                  <a:gd name="T114" fmla="+- 0 5496 4821"/>
                  <a:gd name="T115" fmla="*/ 5496 h 1027"/>
                  <a:gd name="T116" fmla="+- 0 1271 1034"/>
                  <a:gd name="T117" fmla="*/ T116 w 296"/>
                  <a:gd name="T118" fmla="+- 0 5477 4821"/>
                  <a:gd name="T119" fmla="*/ 5477 h 1027"/>
                  <a:gd name="T120" fmla="+- 0 1274 1034"/>
                  <a:gd name="T121" fmla="*/ T120 w 296"/>
                  <a:gd name="T122" fmla="+- 0 5415 4821"/>
                  <a:gd name="T123" fmla="*/ 5415 h 1027"/>
                  <a:gd name="T124" fmla="+- 0 1276 1034"/>
                  <a:gd name="T125" fmla="*/ T124 w 296"/>
                  <a:gd name="T126" fmla="+- 0 5351 4821"/>
                  <a:gd name="T127" fmla="*/ 5351 h 1027"/>
                  <a:gd name="T128" fmla="+- 0 1276 1034"/>
                  <a:gd name="T129" fmla="*/ T128 w 296"/>
                  <a:gd name="T130" fmla="+- 0 5309 4821"/>
                  <a:gd name="T131" fmla="*/ 5309 h 1027"/>
                  <a:gd name="T132" fmla="+- 0 1276 1034"/>
                  <a:gd name="T133" fmla="*/ T132 w 296"/>
                  <a:gd name="T134" fmla="+- 0 5289 4821"/>
                  <a:gd name="T135" fmla="*/ 5289 h 1027"/>
                  <a:gd name="T136" fmla="+- 0 1273 1034"/>
                  <a:gd name="T137" fmla="*/ T136 w 296"/>
                  <a:gd name="T138" fmla="+- 0 5227 4821"/>
                  <a:gd name="T139" fmla="*/ 5227 h 1027"/>
                  <a:gd name="T140" fmla="+- 0 1260 1034"/>
                  <a:gd name="T141" fmla="*/ T140 w 296"/>
                  <a:gd name="T142" fmla="+- 0 5158 4821"/>
                  <a:gd name="T143" fmla="*/ 5158 h 1027"/>
                  <a:gd name="T144" fmla="+- 0 1255 1034"/>
                  <a:gd name="T145" fmla="*/ T144 w 296"/>
                  <a:gd name="T146" fmla="+- 0 5139 4821"/>
                  <a:gd name="T147" fmla="*/ 5139 h 1027"/>
                  <a:gd name="T148" fmla="+- 0 1251 1034"/>
                  <a:gd name="T149" fmla="*/ T148 w 296"/>
                  <a:gd name="T150" fmla="+- 0 5121 4821"/>
                  <a:gd name="T151" fmla="*/ 5121 h 1027"/>
                  <a:gd name="T152" fmla="+- 0 1248 1034"/>
                  <a:gd name="T153" fmla="*/ T152 w 296"/>
                  <a:gd name="T154" fmla="+- 0 5105 4821"/>
                  <a:gd name="T155" fmla="*/ 5105 h 1027"/>
                  <a:gd name="T156" fmla="+- 0 1245 1034"/>
                  <a:gd name="T157" fmla="*/ T156 w 296"/>
                  <a:gd name="T158" fmla="+- 0 5090 4821"/>
                  <a:gd name="T159" fmla="*/ 5090 h 1027"/>
                  <a:gd name="T160" fmla="+- 0 1247 1034"/>
                  <a:gd name="T161" fmla="*/ T160 w 296"/>
                  <a:gd name="T162" fmla="+- 0 5066 4821"/>
                  <a:gd name="T163" fmla="*/ 5066 h 1027"/>
                  <a:gd name="T164" fmla="+- 0 1253 1034"/>
                  <a:gd name="T165" fmla="*/ T164 w 296"/>
                  <a:gd name="T166" fmla="+- 0 5050 4821"/>
                  <a:gd name="T167" fmla="*/ 5050 h 1027"/>
                  <a:gd name="T168" fmla="+- 0 1260 1034"/>
                  <a:gd name="T169" fmla="*/ T168 w 296"/>
                  <a:gd name="T170" fmla="+- 0 5038 4821"/>
                  <a:gd name="T171" fmla="*/ 5038 h 1027"/>
                  <a:gd name="T172" fmla="+- 0 1269 1034"/>
                  <a:gd name="T173" fmla="*/ T172 w 296"/>
                  <a:gd name="T174" fmla="+- 0 5025 4821"/>
                  <a:gd name="T175" fmla="*/ 5025 h 1027"/>
                  <a:gd name="T176" fmla="+- 0 1278 1034"/>
                  <a:gd name="T177" fmla="*/ T176 w 296"/>
                  <a:gd name="T178" fmla="+- 0 5007 4821"/>
                  <a:gd name="T179" fmla="*/ 5007 h 1027"/>
                  <a:gd name="T180" fmla="+- 0 1283 1034"/>
                  <a:gd name="T181" fmla="*/ T180 w 296"/>
                  <a:gd name="T182" fmla="+- 0 4990 4821"/>
                  <a:gd name="T183" fmla="*/ 4990 h 1027"/>
                  <a:gd name="T184" fmla="+- 0 1291 1034"/>
                  <a:gd name="T185" fmla="*/ T184 w 296"/>
                  <a:gd name="T186" fmla="+- 0 4971 4821"/>
                  <a:gd name="T187" fmla="*/ 4971 h 1027"/>
                  <a:gd name="T188" fmla="+- 0 1298 1034"/>
                  <a:gd name="T189" fmla="*/ T188 w 296"/>
                  <a:gd name="T190" fmla="+- 0 4949 4821"/>
                  <a:gd name="T191" fmla="*/ 4949 h 1027"/>
                  <a:gd name="T192" fmla="+- 0 1321 1034"/>
                  <a:gd name="T193" fmla="*/ T192 w 296"/>
                  <a:gd name="T194" fmla="+- 0 4881 4821"/>
                  <a:gd name="T195" fmla="*/ 4881 h 1027"/>
                  <a:gd name="T196" fmla="+- 0 1330 1034"/>
                  <a:gd name="T197" fmla="*/ T196 w 296"/>
                  <a:gd name="T198" fmla="+- 0 4847 4821"/>
                  <a:gd name="T199" fmla="*/ 4847 h 1027"/>
                  <a:gd name="T200" fmla="+- 0 1329 1034"/>
                  <a:gd name="T201" fmla="*/ T200 w 296"/>
                  <a:gd name="T202" fmla="+- 0 4832 4821"/>
                  <a:gd name="T203" fmla="*/ 4832 h 1027"/>
                  <a:gd name="T204" fmla="+- 0 1323 1034"/>
                  <a:gd name="T205" fmla="*/ T204 w 296"/>
                  <a:gd name="T206" fmla="+- 0 4823 4821"/>
                  <a:gd name="T207" fmla="*/ 4823 h 1027"/>
                  <a:gd name="T208" fmla="+- 0 1314 1034"/>
                  <a:gd name="T209" fmla="*/ T208 w 296"/>
                  <a:gd name="T210" fmla="+- 0 4821 4821"/>
                  <a:gd name="T211" fmla="*/ 4821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296" h="1027">
                    <a:moveTo>
                      <a:pt x="280" y="0"/>
                    </a:moveTo>
                    <a:lnTo>
                      <a:pt x="242" y="53"/>
                    </a:lnTo>
                    <a:lnTo>
                      <a:pt x="214" y="125"/>
                    </a:lnTo>
                    <a:lnTo>
                      <a:pt x="192" y="191"/>
                    </a:lnTo>
                    <a:lnTo>
                      <a:pt x="177" y="25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" name="Group 4284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865" name="Freeform 4285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281 1034"/>
                  <a:gd name="T1" fmla="*/ T0 w 296"/>
                  <a:gd name="T2" fmla="+- 0 4862 4821"/>
                  <a:gd name="T3" fmla="*/ 4862 h 1027"/>
                  <a:gd name="T4" fmla="+- 0 1255 1034"/>
                  <a:gd name="T5" fmla="*/ T4 w 296"/>
                  <a:gd name="T6" fmla="+- 0 4926 4821"/>
                  <a:gd name="T7" fmla="*/ 4926 h 1027"/>
                  <a:gd name="T8" fmla="+- 0 1233 1034"/>
                  <a:gd name="T9" fmla="*/ T8 w 296"/>
                  <a:gd name="T10" fmla="+- 0 4990 4821"/>
                  <a:gd name="T11" fmla="*/ 4990 h 1027"/>
                  <a:gd name="T12" fmla="+- 0 1215 1034"/>
                  <a:gd name="T13" fmla="*/ T12 w 296"/>
                  <a:gd name="T14" fmla="+- 0 5054 4821"/>
                  <a:gd name="T15" fmla="*/ 5054 h 1027"/>
                  <a:gd name="T16" fmla="+- 0 1206 1034"/>
                  <a:gd name="T17" fmla="*/ T16 w 296"/>
                  <a:gd name="T18" fmla="+- 0 5113 4821"/>
                  <a:gd name="T19" fmla="*/ 5113 h 1027"/>
                  <a:gd name="T20" fmla="+- 0 1207 1034"/>
                  <a:gd name="T21" fmla="*/ T20 w 296"/>
                  <a:gd name="T22" fmla="+- 0 5133 4821"/>
                  <a:gd name="T23" fmla="*/ 5133 h 1027"/>
                  <a:gd name="T24" fmla="+- 0 1210 1034"/>
                  <a:gd name="T25" fmla="*/ T24 w 296"/>
                  <a:gd name="T26" fmla="+- 0 5152 4821"/>
                  <a:gd name="T27" fmla="*/ 5152 h 1027"/>
                  <a:gd name="T28" fmla="+- 0 1214 1034"/>
                  <a:gd name="T29" fmla="*/ T28 w 296"/>
                  <a:gd name="T30" fmla="+- 0 5169 4821"/>
                  <a:gd name="T31" fmla="*/ 5169 h 1027"/>
                  <a:gd name="T32" fmla="+- 0 1219 1034"/>
                  <a:gd name="T33" fmla="*/ T32 w 296"/>
                  <a:gd name="T34" fmla="+- 0 5186 4821"/>
                  <a:gd name="T35" fmla="*/ 5186 h 1027"/>
                  <a:gd name="T36" fmla="+- 0 1223 1034"/>
                  <a:gd name="T37" fmla="*/ T36 w 296"/>
                  <a:gd name="T38" fmla="+- 0 5204 4821"/>
                  <a:gd name="T39" fmla="*/ 5204 h 1027"/>
                  <a:gd name="T40" fmla="+- 0 1228 1034"/>
                  <a:gd name="T41" fmla="*/ T40 w 296"/>
                  <a:gd name="T42" fmla="+- 0 5224 4821"/>
                  <a:gd name="T43" fmla="*/ 5224 h 1027"/>
                  <a:gd name="T44" fmla="+- 0 1231 1034"/>
                  <a:gd name="T45" fmla="*/ T44 w 296"/>
                  <a:gd name="T46" fmla="+- 0 5245 4821"/>
                  <a:gd name="T47" fmla="*/ 5245 h 1027"/>
                  <a:gd name="T48" fmla="+- 0 1245 1034"/>
                  <a:gd name="T49" fmla="*/ T48 w 296"/>
                  <a:gd name="T50" fmla="+- 0 5471 4821"/>
                  <a:gd name="T51" fmla="*/ 5471 h 1027"/>
                  <a:gd name="T52" fmla="+- 0 1075 1034"/>
                  <a:gd name="T53" fmla="*/ T52 w 296"/>
                  <a:gd name="T54" fmla="+- 0 5721 4821"/>
                  <a:gd name="T55" fmla="*/ 5721 h 1027"/>
                  <a:gd name="T56" fmla="+- 0 1062 1034"/>
                  <a:gd name="T57" fmla="*/ T56 w 296"/>
                  <a:gd name="T58" fmla="+- 0 5746 4821"/>
                  <a:gd name="T59" fmla="*/ 5746 h 1027"/>
                  <a:gd name="T60" fmla="+- 0 1051 1034"/>
                  <a:gd name="T61" fmla="*/ T60 w 296"/>
                  <a:gd name="T62" fmla="+- 0 5770 4821"/>
                  <a:gd name="T63" fmla="*/ 5770 h 1027"/>
                  <a:gd name="T64" fmla="+- 0 1043 1034"/>
                  <a:gd name="T65" fmla="*/ T64 w 296"/>
                  <a:gd name="T66" fmla="+- 0 5793 4821"/>
                  <a:gd name="T67" fmla="*/ 5793 h 1027"/>
                  <a:gd name="T68" fmla="+- 0 1037 1034"/>
                  <a:gd name="T69" fmla="*/ T68 w 296"/>
                  <a:gd name="T70" fmla="+- 0 5813 4821"/>
                  <a:gd name="T71" fmla="*/ 5813 h 1027"/>
                  <a:gd name="T72" fmla="+- 0 1034 1034"/>
                  <a:gd name="T73" fmla="*/ T72 w 296"/>
                  <a:gd name="T74" fmla="+- 0 5830 4821"/>
                  <a:gd name="T75" fmla="*/ 5830 h 1027"/>
                  <a:gd name="T76" fmla="+- 0 1035 1034"/>
                  <a:gd name="T77" fmla="*/ T76 w 296"/>
                  <a:gd name="T78" fmla="+- 0 5841 4821"/>
                  <a:gd name="T79" fmla="*/ 5841 h 1027"/>
                  <a:gd name="T80" fmla="+- 0 1038 1034"/>
                  <a:gd name="T81" fmla="*/ T80 w 296"/>
                  <a:gd name="T82" fmla="+- 0 5847 4821"/>
                  <a:gd name="T83" fmla="*/ 5847 h 1027"/>
                  <a:gd name="T84" fmla="+- 0 1046 1034"/>
                  <a:gd name="T85" fmla="*/ T84 w 296"/>
                  <a:gd name="T86" fmla="+- 0 5843 4821"/>
                  <a:gd name="T87" fmla="*/ 5843 h 1027"/>
                  <a:gd name="T88" fmla="+- 0 1102 1034"/>
                  <a:gd name="T89" fmla="*/ T88 w 296"/>
                  <a:gd name="T90" fmla="+- 0 5791 4821"/>
                  <a:gd name="T91" fmla="*/ 5791 h 1027"/>
                  <a:gd name="T92" fmla="+- 0 1152 1034"/>
                  <a:gd name="T93" fmla="*/ T92 w 296"/>
                  <a:gd name="T94" fmla="+- 0 5735 4821"/>
                  <a:gd name="T95" fmla="*/ 5735 h 1027"/>
                  <a:gd name="T96" fmla="+- 0 1194 1034"/>
                  <a:gd name="T97" fmla="*/ T96 w 296"/>
                  <a:gd name="T98" fmla="+- 0 5685 4821"/>
                  <a:gd name="T99" fmla="*/ 5685 h 1027"/>
                  <a:gd name="T100" fmla="+- 0 1232 1034"/>
                  <a:gd name="T101" fmla="*/ T100 w 296"/>
                  <a:gd name="T102" fmla="+- 0 5635 4821"/>
                  <a:gd name="T103" fmla="*/ 5635 h 1027"/>
                  <a:gd name="T104" fmla="+- 0 1264 1034"/>
                  <a:gd name="T105" fmla="*/ T104 w 296"/>
                  <a:gd name="T106" fmla="+- 0 5570 4821"/>
                  <a:gd name="T107" fmla="*/ 5570 h 1027"/>
                  <a:gd name="T108" fmla="+- 0 1271 1034"/>
                  <a:gd name="T109" fmla="*/ T108 w 296"/>
                  <a:gd name="T110" fmla="+- 0 5496 4821"/>
                  <a:gd name="T111" fmla="*/ 5496 h 1027"/>
                  <a:gd name="T112" fmla="+- 0 1271 1034"/>
                  <a:gd name="T113" fmla="*/ T112 w 296"/>
                  <a:gd name="T114" fmla="+- 0 5477 4821"/>
                  <a:gd name="T115" fmla="*/ 5477 h 1027"/>
                  <a:gd name="T116" fmla="+- 0 1274 1034"/>
                  <a:gd name="T117" fmla="*/ T116 w 296"/>
                  <a:gd name="T118" fmla="+- 0 5415 4821"/>
                  <a:gd name="T119" fmla="*/ 5415 h 1027"/>
                  <a:gd name="T120" fmla="+- 0 1276 1034"/>
                  <a:gd name="T121" fmla="*/ T120 w 296"/>
                  <a:gd name="T122" fmla="+- 0 5351 4821"/>
                  <a:gd name="T123" fmla="*/ 5351 h 1027"/>
                  <a:gd name="T124" fmla="+- 0 1276 1034"/>
                  <a:gd name="T125" fmla="*/ T124 w 296"/>
                  <a:gd name="T126" fmla="+- 0 5309 4821"/>
                  <a:gd name="T127" fmla="*/ 5309 h 1027"/>
                  <a:gd name="T128" fmla="+- 0 1276 1034"/>
                  <a:gd name="T129" fmla="*/ T128 w 296"/>
                  <a:gd name="T130" fmla="+- 0 5289 4821"/>
                  <a:gd name="T131" fmla="*/ 5289 h 1027"/>
                  <a:gd name="T132" fmla="+- 0 1273 1034"/>
                  <a:gd name="T133" fmla="*/ T132 w 296"/>
                  <a:gd name="T134" fmla="+- 0 5227 4821"/>
                  <a:gd name="T135" fmla="*/ 5227 h 1027"/>
                  <a:gd name="T136" fmla="+- 0 1260 1034"/>
                  <a:gd name="T137" fmla="*/ T136 w 296"/>
                  <a:gd name="T138" fmla="+- 0 5158 4821"/>
                  <a:gd name="T139" fmla="*/ 5158 h 1027"/>
                  <a:gd name="T140" fmla="+- 0 1255 1034"/>
                  <a:gd name="T141" fmla="*/ T140 w 296"/>
                  <a:gd name="T142" fmla="+- 0 5139 4821"/>
                  <a:gd name="T143" fmla="*/ 5139 h 1027"/>
                  <a:gd name="T144" fmla="+- 0 1251 1034"/>
                  <a:gd name="T145" fmla="*/ T144 w 296"/>
                  <a:gd name="T146" fmla="+- 0 5121 4821"/>
                  <a:gd name="T147" fmla="*/ 5121 h 1027"/>
                  <a:gd name="T148" fmla="+- 0 1248 1034"/>
                  <a:gd name="T149" fmla="*/ T148 w 296"/>
                  <a:gd name="T150" fmla="+- 0 5105 4821"/>
                  <a:gd name="T151" fmla="*/ 5105 h 1027"/>
                  <a:gd name="T152" fmla="+- 0 1245 1034"/>
                  <a:gd name="T153" fmla="*/ T152 w 296"/>
                  <a:gd name="T154" fmla="+- 0 5090 4821"/>
                  <a:gd name="T155" fmla="*/ 5090 h 1027"/>
                  <a:gd name="T156" fmla="+- 0 1247 1034"/>
                  <a:gd name="T157" fmla="*/ T156 w 296"/>
                  <a:gd name="T158" fmla="+- 0 5066 4821"/>
                  <a:gd name="T159" fmla="*/ 5066 h 1027"/>
                  <a:gd name="T160" fmla="+- 0 1253 1034"/>
                  <a:gd name="T161" fmla="*/ T160 w 296"/>
                  <a:gd name="T162" fmla="+- 0 5050 4821"/>
                  <a:gd name="T163" fmla="*/ 5050 h 1027"/>
                  <a:gd name="T164" fmla="+- 0 1260 1034"/>
                  <a:gd name="T165" fmla="*/ T164 w 296"/>
                  <a:gd name="T166" fmla="+- 0 5038 4821"/>
                  <a:gd name="T167" fmla="*/ 5038 h 1027"/>
                  <a:gd name="T168" fmla="+- 0 1269 1034"/>
                  <a:gd name="T169" fmla="*/ T168 w 296"/>
                  <a:gd name="T170" fmla="+- 0 5025 4821"/>
                  <a:gd name="T171" fmla="*/ 5025 h 1027"/>
                  <a:gd name="T172" fmla="+- 0 1278 1034"/>
                  <a:gd name="T173" fmla="*/ T172 w 296"/>
                  <a:gd name="T174" fmla="+- 0 5007 4821"/>
                  <a:gd name="T175" fmla="*/ 5007 h 1027"/>
                  <a:gd name="T176" fmla="+- 0 1283 1034"/>
                  <a:gd name="T177" fmla="*/ T176 w 296"/>
                  <a:gd name="T178" fmla="+- 0 4990 4821"/>
                  <a:gd name="T179" fmla="*/ 4990 h 1027"/>
                  <a:gd name="T180" fmla="+- 0 1291 1034"/>
                  <a:gd name="T181" fmla="*/ T180 w 296"/>
                  <a:gd name="T182" fmla="+- 0 4971 4821"/>
                  <a:gd name="T183" fmla="*/ 4971 h 1027"/>
                  <a:gd name="T184" fmla="+- 0 1298 1034"/>
                  <a:gd name="T185" fmla="*/ T184 w 296"/>
                  <a:gd name="T186" fmla="+- 0 4949 4821"/>
                  <a:gd name="T187" fmla="*/ 4949 h 1027"/>
                  <a:gd name="T188" fmla="+- 0 1321 1034"/>
                  <a:gd name="T189" fmla="*/ T188 w 296"/>
                  <a:gd name="T190" fmla="+- 0 4881 4821"/>
                  <a:gd name="T191" fmla="*/ 4881 h 1027"/>
                  <a:gd name="T192" fmla="+- 0 1330 1034"/>
                  <a:gd name="T193" fmla="*/ T192 w 296"/>
                  <a:gd name="T194" fmla="+- 0 4847 4821"/>
                  <a:gd name="T195" fmla="*/ 4847 h 1027"/>
                  <a:gd name="T196" fmla="+- 0 1329 1034"/>
                  <a:gd name="T197" fmla="*/ T196 w 296"/>
                  <a:gd name="T198" fmla="+- 0 4832 4821"/>
                  <a:gd name="T199" fmla="*/ 4832 h 1027"/>
                  <a:gd name="T200" fmla="+- 0 1323 1034"/>
                  <a:gd name="T201" fmla="*/ T200 w 296"/>
                  <a:gd name="T202" fmla="+- 0 4823 4821"/>
                  <a:gd name="T203" fmla="*/ 4823 h 1027"/>
                  <a:gd name="T204" fmla="+- 0 1314 1034"/>
                  <a:gd name="T205" fmla="*/ T204 w 296"/>
                  <a:gd name="T206" fmla="+- 0 4821 4821"/>
                  <a:gd name="T207" fmla="*/ 4821 h 1027"/>
                  <a:gd name="T208" fmla="+- 0 1303 1034"/>
                  <a:gd name="T209" fmla="*/ T208 w 296"/>
                  <a:gd name="T210" fmla="+- 0 4827 4821"/>
                  <a:gd name="T211" fmla="*/ 4827 h 1027"/>
                  <a:gd name="T212" fmla="+- 0 1291 1034"/>
                  <a:gd name="T213" fmla="*/ T212 w 296"/>
                  <a:gd name="T214" fmla="+- 0 4843 4821"/>
                  <a:gd name="T215" fmla="*/ 4843 h 1027"/>
                  <a:gd name="T216" fmla="+- 0 1281 1034"/>
                  <a:gd name="T217" fmla="*/ T216 w 296"/>
                  <a:gd name="T218" fmla="+- 0 4862 4821"/>
                  <a:gd name="T219" fmla="*/ 4862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296" h="1027">
                    <a:moveTo>
                      <a:pt x="247" y="41"/>
                    </a:moveTo>
                    <a:lnTo>
                      <a:pt x="221" y="105"/>
                    </a:lnTo>
                    <a:lnTo>
                      <a:pt x="199" y="169"/>
                    </a:lnTo>
                    <a:lnTo>
                      <a:pt x="181" y="23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lnTo>
                      <a:pt x="269" y="6"/>
                    </a:lnTo>
                    <a:lnTo>
                      <a:pt x="257" y="22"/>
                    </a:lnTo>
                    <a:lnTo>
                      <a:pt x="247" y="41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" name="Group 4282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864" name="Freeform 4283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88 2062"/>
                  <a:gd name="T1" fmla="*/ T0 w 243"/>
                  <a:gd name="T2" fmla="+- 0 5335 5335"/>
                  <a:gd name="T3" fmla="*/ 5335 h 200"/>
                  <a:gd name="T4" fmla="+- 0 2068 2062"/>
                  <a:gd name="T5" fmla="*/ T4 w 243"/>
                  <a:gd name="T6" fmla="+- 0 5339 5335"/>
                  <a:gd name="T7" fmla="*/ 5339 h 200"/>
                  <a:gd name="T8" fmla="+- 0 2062 2062"/>
                  <a:gd name="T9" fmla="*/ T8 w 243"/>
                  <a:gd name="T10" fmla="+- 0 5356 5335"/>
                  <a:gd name="T11" fmla="*/ 5356 h 200"/>
                  <a:gd name="T12" fmla="+- 0 2062 2062"/>
                  <a:gd name="T13" fmla="*/ T12 w 243"/>
                  <a:gd name="T14" fmla="+- 0 5361 5335"/>
                  <a:gd name="T15" fmla="*/ 5361 h 200"/>
                  <a:gd name="T16" fmla="+- 0 2278 2062"/>
                  <a:gd name="T17" fmla="*/ T16 w 243"/>
                  <a:gd name="T18" fmla="+- 0 5531 5335"/>
                  <a:gd name="T19" fmla="*/ 5531 h 200"/>
                  <a:gd name="T20" fmla="+- 0 2294 2062"/>
                  <a:gd name="T21" fmla="*/ T20 w 243"/>
                  <a:gd name="T22" fmla="+- 0 5534 5335"/>
                  <a:gd name="T23" fmla="*/ 5534 h 200"/>
                  <a:gd name="T24" fmla="+- 0 2302 2062"/>
                  <a:gd name="T25" fmla="*/ T24 w 243"/>
                  <a:gd name="T26" fmla="+- 0 5527 5335"/>
                  <a:gd name="T27" fmla="*/ 5527 h 200"/>
                  <a:gd name="T28" fmla="+- 0 2304 2062"/>
                  <a:gd name="T29" fmla="*/ T28 w 243"/>
                  <a:gd name="T30" fmla="+- 0 5513 5335"/>
                  <a:gd name="T31" fmla="*/ 5513 h 200"/>
                  <a:gd name="T32" fmla="+- 0 2302 2062"/>
                  <a:gd name="T33" fmla="*/ T32 w 243"/>
                  <a:gd name="T34" fmla="+- 0 5497 5335"/>
                  <a:gd name="T35" fmla="*/ 5497 h 200"/>
                  <a:gd name="T36" fmla="+- 0 2298 2062"/>
                  <a:gd name="T37" fmla="*/ T36 w 243"/>
                  <a:gd name="T38" fmla="+- 0 5481 5335"/>
                  <a:gd name="T39" fmla="*/ 5481 h 200"/>
                  <a:gd name="T40" fmla="+- 0 2222 2062"/>
                  <a:gd name="T41" fmla="*/ T40 w 243"/>
                  <a:gd name="T42" fmla="+- 0 5418 5335"/>
                  <a:gd name="T43" fmla="*/ 5418 h 200"/>
                  <a:gd name="T44" fmla="+- 0 2088 2062"/>
                  <a:gd name="T45" fmla="*/ T44 w 243"/>
                  <a:gd name="T46" fmla="+- 0 5335 5335"/>
                  <a:gd name="T47" fmla="*/ 5335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26" y="0"/>
                    </a:move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60" y="8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Group 4280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863" name="Freeform 4281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62 2062"/>
                  <a:gd name="T1" fmla="*/ T0 w 243"/>
                  <a:gd name="T2" fmla="+- 0 5361 5335"/>
                  <a:gd name="T3" fmla="*/ 5361 h 200"/>
                  <a:gd name="T4" fmla="+- 0 2278 2062"/>
                  <a:gd name="T5" fmla="*/ T4 w 243"/>
                  <a:gd name="T6" fmla="+- 0 5531 5335"/>
                  <a:gd name="T7" fmla="*/ 5531 h 200"/>
                  <a:gd name="T8" fmla="+- 0 2294 2062"/>
                  <a:gd name="T9" fmla="*/ T8 w 243"/>
                  <a:gd name="T10" fmla="+- 0 5534 5335"/>
                  <a:gd name="T11" fmla="*/ 5534 h 200"/>
                  <a:gd name="T12" fmla="+- 0 2302 2062"/>
                  <a:gd name="T13" fmla="*/ T12 w 243"/>
                  <a:gd name="T14" fmla="+- 0 5527 5335"/>
                  <a:gd name="T15" fmla="*/ 5527 h 200"/>
                  <a:gd name="T16" fmla="+- 0 2304 2062"/>
                  <a:gd name="T17" fmla="*/ T16 w 243"/>
                  <a:gd name="T18" fmla="+- 0 5513 5335"/>
                  <a:gd name="T19" fmla="*/ 5513 h 200"/>
                  <a:gd name="T20" fmla="+- 0 2302 2062"/>
                  <a:gd name="T21" fmla="*/ T20 w 243"/>
                  <a:gd name="T22" fmla="+- 0 5497 5335"/>
                  <a:gd name="T23" fmla="*/ 5497 h 200"/>
                  <a:gd name="T24" fmla="+- 0 2298 2062"/>
                  <a:gd name="T25" fmla="*/ T24 w 243"/>
                  <a:gd name="T26" fmla="+- 0 5481 5335"/>
                  <a:gd name="T27" fmla="*/ 5481 h 200"/>
                  <a:gd name="T28" fmla="+- 0 2221 2062"/>
                  <a:gd name="T29" fmla="*/ T28 w 243"/>
                  <a:gd name="T30" fmla="+- 0 5418 5335"/>
                  <a:gd name="T31" fmla="*/ 5418 h 200"/>
                  <a:gd name="T32" fmla="+- 0 2088 2062"/>
                  <a:gd name="T33" fmla="*/ T32 w 243"/>
                  <a:gd name="T34" fmla="+- 0 5335 5335"/>
                  <a:gd name="T35" fmla="*/ 5335 h 200"/>
                  <a:gd name="T36" fmla="+- 0 2068 2062"/>
                  <a:gd name="T37" fmla="*/ T36 w 243"/>
                  <a:gd name="T38" fmla="+- 0 5339 5335"/>
                  <a:gd name="T39" fmla="*/ 5339 h 200"/>
                  <a:gd name="T40" fmla="+- 0 2062 2062"/>
                  <a:gd name="T41" fmla="*/ T40 w 243"/>
                  <a:gd name="T42" fmla="+- 0 5356 5335"/>
                  <a:gd name="T43" fmla="*/ 5356 h 200"/>
                  <a:gd name="T44" fmla="+- 0 2062 2062"/>
                  <a:gd name="T45" fmla="*/ T44 w 243"/>
                  <a:gd name="T46" fmla="+- 0 5361 5335"/>
                  <a:gd name="T47" fmla="*/ 5361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0" y="26"/>
                    </a:move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59" y="83"/>
                    </a:lnTo>
                    <a:lnTo>
                      <a:pt x="26" y="0"/>
                    </a:ln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oup 4278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862" name="Freeform 4279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25 2313"/>
                  <a:gd name="T1" fmla="*/ T0 w 219"/>
                  <a:gd name="T2" fmla="+- 0 5564 5564"/>
                  <a:gd name="T3" fmla="*/ 5564 h 277"/>
                  <a:gd name="T4" fmla="+- 0 2316 2313"/>
                  <a:gd name="T5" fmla="*/ T4 w 219"/>
                  <a:gd name="T6" fmla="+- 0 5570 5564"/>
                  <a:gd name="T7" fmla="*/ 5570 h 277"/>
                  <a:gd name="T8" fmla="+- 0 2313 2313"/>
                  <a:gd name="T9" fmla="*/ T8 w 219"/>
                  <a:gd name="T10" fmla="+- 0 5585 5564"/>
                  <a:gd name="T11" fmla="*/ 5585 h 277"/>
                  <a:gd name="T12" fmla="+- 0 2314 2313"/>
                  <a:gd name="T13" fmla="*/ T12 w 219"/>
                  <a:gd name="T14" fmla="+- 0 5598 5564"/>
                  <a:gd name="T15" fmla="*/ 5598 h 277"/>
                  <a:gd name="T16" fmla="+- 0 2387 2313"/>
                  <a:gd name="T17" fmla="*/ T16 w 219"/>
                  <a:gd name="T18" fmla="+- 0 5725 5564"/>
                  <a:gd name="T19" fmla="*/ 5725 h 277"/>
                  <a:gd name="T20" fmla="+- 0 2420 2313"/>
                  <a:gd name="T21" fmla="*/ T20 w 219"/>
                  <a:gd name="T22" fmla="+- 0 5825 5564"/>
                  <a:gd name="T23" fmla="*/ 5825 h 277"/>
                  <a:gd name="T24" fmla="+- 0 2437 2313"/>
                  <a:gd name="T25" fmla="*/ T24 w 219"/>
                  <a:gd name="T26" fmla="+- 0 5834 5564"/>
                  <a:gd name="T27" fmla="*/ 5834 h 277"/>
                  <a:gd name="T28" fmla="+- 0 2459 2313"/>
                  <a:gd name="T29" fmla="*/ T28 w 219"/>
                  <a:gd name="T30" fmla="+- 0 5839 5564"/>
                  <a:gd name="T31" fmla="*/ 5839 h 277"/>
                  <a:gd name="T32" fmla="+- 0 2482 2313"/>
                  <a:gd name="T33" fmla="*/ T32 w 219"/>
                  <a:gd name="T34" fmla="+- 0 5841 5564"/>
                  <a:gd name="T35" fmla="*/ 5841 h 277"/>
                  <a:gd name="T36" fmla="+- 0 2502 2313"/>
                  <a:gd name="T37" fmla="*/ T36 w 219"/>
                  <a:gd name="T38" fmla="+- 0 5840 5564"/>
                  <a:gd name="T39" fmla="*/ 5840 h 277"/>
                  <a:gd name="T40" fmla="+- 0 2525 2313"/>
                  <a:gd name="T41" fmla="*/ T40 w 219"/>
                  <a:gd name="T42" fmla="+- 0 5832 5564"/>
                  <a:gd name="T43" fmla="*/ 5832 h 277"/>
                  <a:gd name="T44" fmla="+- 0 2532 2313"/>
                  <a:gd name="T45" fmla="*/ T44 w 219"/>
                  <a:gd name="T46" fmla="+- 0 5819 5564"/>
                  <a:gd name="T47" fmla="*/ 5819 h 277"/>
                  <a:gd name="T48" fmla="+- 0 2524 2313"/>
                  <a:gd name="T49" fmla="*/ T48 w 219"/>
                  <a:gd name="T50" fmla="+- 0 5802 5564"/>
                  <a:gd name="T51" fmla="*/ 5802 h 277"/>
                  <a:gd name="T52" fmla="+- 0 2480 2313"/>
                  <a:gd name="T53" fmla="*/ T52 w 219"/>
                  <a:gd name="T54" fmla="+- 0 5736 5564"/>
                  <a:gd name="T55" fmla="*/ 5736 h 277"/>
                  <a:gd name="T56" fmla="+- 0 2341 2313"/>
                  <a:gd name="T57" fmla="*/ T56 w 219"/>
                  <a:gd name="T58" fmla="+- 0 5571 5564"/>
                  <a:gd name="T59" fmla="*/ 5571 h 277"/>
                  <a:gd name="T60" fmla="+- 0 2325 2313"/>
                  <a:gd name="T61" fmla="*/ T60 w 219"/>
                  <a:gd name="T62" fmla="+- 0 5564 5564"/>
                  <a:gd name="T63" fmla="*/ 556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2" y="0"/>
                    </a:move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" name="Group 4276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861" name="Freeform 4277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14 2313"/>
                  <a:gd name="T1" fmla="*/ T0 w 219"/>
                  <a:gd name="T2" fmla="+- 0 5598 5564"/>
                  <a:gd name="T3" fmla="*/ 5598 h 277"/>
                  <a:gd name="T4" fmla="+- 0 2387 2313"/>
                  <a:gd name="T5" fmla="*/ T4 w 219"/>
                  <a:gd name="T6" fmla="+- 0 5725 5564"/>
                  <a:gd name="T7" fmla="*/ 5725 h 277"/>
                  <a:gd name="T8" fmla="+- 0 2420 2313"/>
                  <a:gd name="T9" fmla="*/ T8 w 219"/>
                  <a:gd name="T10" fmla="+- 0 5825 5564"/>
                  <a:gd name="T11" fmla="*/ 5825 h 277"/>
                  <a:gd name="T12" fmla="+- 0 2437 2313"/>
                  <a:gd name="T13" fmla="*/ T12 w 219"/>
                  <a:gd name="T14" fmla="+- 0 5834 5564"/>
                  <a:gd name="T15" fmla="*/ 5834 h 277"/>
                  <a:gd name="T16" fmla="+- 0 2459 2313"/>
                  <a:gd name="T17" fmla="*/ T16 w 219"/>
                  <a:gd name="T18" fmla="+- 0 5839 5564"/>
                  <a:gd name="T19" fmla="*/ 5839 h 277"/>
                  <a:gd name="T20" fmla="+- 0 2482 2313"/>
                  <a:gd name="T21" fmla="*/ T20 w 219"/>
                  <a:gd name="T22" fmla="+- 0 5841 5564"/>
                  <a:gd name="T23" fmla="*/ 5841 h 277"/>
                  <a:gd name="T24" fmla="+- 0 2502 2313"/>
                  <a:gd name="T25" fmla="*/ T24 w 219"/>
                  <a:gd name="T26" fmla="+- 0 5840 5564"/>
                  <a:gd name="T27" fmla="*/ 5840 h 277"/>
                  <a:gd name="T28" fmla="+- 0 2525 2313"/>
                  <a:gd name="T29" fmla="*/ T28 w 219"/>
                  <a:gd name="T30" fmla="+- 0 5832 5564"/>
                  <a:gd name="T31" fmla="*/ 5832 h 277"/>
                  <a:gd name="T32" fmla="+- 0 2532 2313"/>
                  <a:gd name="T33" fmla="*/ T32 w 219"/>
                  <a:gd name="T34" fmla="+- 0 5819 5564"/>
                  <a:gd name="T35" fmla="*/ 5819 h 277"/>
                  <a:gd name="T36" fmla="+- 0 2524 2313"/>
                  <a:gd name="T37" fmla="*/ T36 w 219"/>
                  <a:gd name="T38" fmla="+- 0 5802 5564"/>
                  <a:gd name="T39" fmla="*/ 5802 h 277"/>
                  <a:gd name="T40" fmla="+- 0 2480 2313"/>
                  <a:gd name="T41" fmla="*/ T40 w 219"/>
                  <a:gd name="T42" fmla="+- 0 5736 5564"/>
                  <a:gd name="T43" fmla="*/ 5736 h 277"/>
                  <a:gd name="T44" fmla="+- 0 2341 2313"/>
                  <a:gd name="T45" fmla="*/ T44 w 219"/>
                  <a:gd name="T46" fmla="+- 0 5571 5564"/>
                  <a:gd name="T47" fmla="*/ 5571 h 277"/>
                  <a:gd name="T48" fmla="+- 0 2325 2313"/>
                  <a:gd name="T49" fmla="*/ T48 w 219"/>
                  <a:gd name="T50" fmla="+- 0 5564 5564"/>
                  <a:gd name="T51" fmla="*/ 5564 h 277"/>
                  <a:gd name="T52" fmla="+- 0 2316 2313"/>
                  <a:gd name="T53" fmla="*/ T52 w 219"/>
                  <a:gd name="T54" fmla="+- 0 5570 5564"/>
                  <a:gd name="T55" fmla="*/ 5570 h 277"/>
                  <a:gd name="T56" fmla="+- 0 2313 2313"/>
                  <a:gd name="T57" fmla="*/ T56 w 219"/>
                  <a:gd name="T58" fmla="+- 0 5585 5564"/>
                  <a:gd name="T59" fmla="*/ 5585 h 277"/>
                  <a:gd name="T60" fmla="+- 0 2314 2313"/>
                  <a:gd name="T61" fmla="*/ T60 w 219"/>
                  <a:gd name="T62" fmla="+- 0 5598 5564"/>
                  <a:gd name="T63" fmla="*/ 559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" y="34"/>
                    </a:move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" name="Group 4274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860" name="Freeform 4275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24 2614"/>
                  <a:gd name="T1" fmla="*/ T0 w 163"/>
                  <a:gd name="T2" fmla="+- 0 5188 5188"/>
                  <a:gd name="T3" fmla="*/ 5188 h 192"/>
                  <a:gd name="T4" fmla="+- 0 2614 2614"/>
                  <a:gd name="T5" fmla="*/ T4 w 163"/>
                  <a:gd name="T6" fmla="+- 0 5197 5188"/>
                  <a:gd name="T7" fmla="*/ 5197 h 192"/>
                  <a:gd name="T8" fmla="+- 0 2614 2614"/>
                  <a:gd name="T9" fmla="*/ T8 w 163"/>
                  <a:gd name="T10" fmla="+- 0 5211 5188"/>
                  <a:gd name="T11" fmla="*/ 5211 h 192"/>
                  <a:gd name="T12" fmla="+- 0 2616 2614"/>
                  <a:gd name="T13" fmla="*/ T12 w 163"/>
                  <a:gd name="T14" fmla="+- 0 5215 5188"/>
                  <a:gd name="T15" fmla="*/ 5215 h 192"/>
                  <a:gd name="T16" fmla="+- 0 2628 2614"/>
                  <a:gd name="T17" fmla="*/ T16 w 163"/>
                  <a:gd name="T18" fmla="+- 0 5224 5188"/>
                  <a:gd name="T19" fmla="*/ 5224 h 192"/>
                  <a:gd name="T20" fmla="+- 0 2648 2614"/>
                  <a:gd name="T21" fmla="*/ T20 w 163"/>
                  <a:gd name="T22" fmla="+- 0 5235 5188"/>
                  <a:gd name="T23" fmla="*/ 5235 h 192"/>
                  <a:gd name="T24" fmla="+- 0 2671 2614"/>
                  <a:gd name="T25" fmla="*/ T24 w 163"/>
                  <a:gd name="T26" fmla="+- 0 5247 5188"/>
                  <a:gd name="T27" fmla="*/ 5247 h 192"/>
                  <a:gd name="T28" fmla="+- 0 2691 2614"/>
                  <a:gd name="T29" fmla="*/ T28 w 163"/>
                  <a:gd name="T30" fmla="+- 0 5259 5188"/>
                  <a:gd name="T31" fmla="*/ 5259 h 192"/>
                  <a:gd name="T32" fmla="+- 0 2702 2614"/>
                  <a:gd name="T33" fmla="*/ T32 w 163"/>
                  <a:gd name="T34" fmla="+- 0 5272 5188"/>
                  <a:gd name="T35" fmla="*/ 5272 h 192"/>
                  <a:gd name="T36" fmla="+- 0 2696 2614"/>
                  <a:gd name="T37" fmla="*/ T36 w 163"/>
                  <a:gd name="T38" fmla="+- 0 5285 5188"/>
                  <a:gd name="T39" fmla="*/ 5285 h 192"/>
                  <a:gd name="T40" fmla="+- 0 2680 2614"/>
                  <a:gd name="T41" fmla="*/ T40 w 163"/>
                  <a:gd name="T42" fmla="+- 0 5298 5188"/>
                  <a:gd name="T43" fmla="*/ 5298 h 192"/>
                  <a:gd name="T44" fmla="+- 0 2659 2614"/>
                  <a:gd name="T45" fmla="*/ T44 w 163"/>
                  <a:gd name="T46" fmla="+- 0 5311 5188"/>
                  <a:gd name="T47" fmla="*/ 5311 h 192"/>
                  <a:gd name="T48" fmla="+- 0 2639 2614"/>
                  <a:gd name="T49" fmla="*/ T48 w 163"/>
                  <a:gd name="T50" fmla="+- 0 5324 5188"/>
                  <a:gd name="T51" fmla="*/ 5324 h 192"/>
                  <a:gd name="T52" fmla="+- 0 2625 2614"/>
                  <a:gd name="T53" fmla="*/ T52 w 163"/>
                  <a:gd name="T54" fmla="+- 0 5335 5188"/>
                  <a:gd name="T55" fmla="*/ 5335 h 192"/>
                  <a:gd name="T56" fmla="+- 0 2617 2614"/>
                  <a:gd name="T57" fmla="*/ T56 w 163"/>
                  <a:gd name="T58" fmla="+- 0 5352 5188"/>
                  <a:gd name="T59" fmla="*/ 5352 h 192"/>
                  <a:gd name="T60" fmla="+- 0 2616 2614"/>
                  <a:gd name="T61" fmla="*/ T60 w 163"/>
                  <a:gd name="T62" fmla="+- 0 5369 5188"/>
                  <a:gd name="T63" fmla="*/ 5369 h 192"/>
                  <a:gd name="T64" fmla="+- 0 2623 2614"/>
                  <a:gd name="T65" fmla="*/ T64 w 163"/>
                  <a:gd name="T66" fmla="+- 0 5379 5188"/>
                  <a:gd name="T67" fmla="*/ 5379 h 192"/>
                  <a:gd name="T68" fmla="+- 0 2699 2614"/>
                  <a:gd name="T69" fmla="*/ T68 w 163"/>
                  <a:gd name="T70" fmla="+- 0 5341 5188"/>
                  <a:gd name="T71" fmla="*/ 5341 h 192"/>
                  <a:gd name="T72" fmla="+- 0 2757 2614"/>
                  <a:gd name="T73" fmla="*/ T72 w 163"/>
                  <a:gd name="T74" fmla="+- 0 5300 5188"/>
                  <a:gd name="T75" fmla="*/ 5300 h 192"/>
                  <a:gd name="T76" fmla="+- 0 2776 2614"/>
                  <a:gd name="T77" fmla="*/ T76 w 163"/>
                  <a:gd name="T78" fmla="+- 0 5275 5188"/>
                  <a:gd name="T79" fmla="*/ 5275 h 192"/>
                  <a:gd name="T80" fmla="+- 0 2772 2614"/>
                  <a:gd name="T81" fmla="*/ T80 w 163"/>
                  <a:gd name="T82" fmla="+- 0 5262 5188"/>
                  <a:gd name="T83" fmla="*/ 5262 h 192"/>
                  <a:gd name="T84" fmla="+- 0 2722 2614"/>
                  <a:gd name="T85" fmla="*/ T84 w 163"/>
                  <a:gd name="T86" fmla="+- 0 5223 5188"/>
                  <a:gd name="T87" fmla="*/ 5223 h 192"/>
                  <a:gd name="T88" fmla="+- 0 2658 2614"/>
                  <a:gd name="T89" fmla="*/ T88 w 163"/>
                  <a:gd name="T90" fmla="+- 0 5194 5188"/>
                  <a:gd name="T91" fmla="*/ 5194 h 192"/>
                  <a:gd name="T92" fmla="+- 0 2644 2614"/>
                  <a:gd name="T93" fmla="*/ T92 w 163"/>
                  <a:gd name="T94" fmla="+- 0 5189 5188"/>
                  <a:gd name="T95" fmla="*/ 5189 h 192"/>
                  <a:gd name="T96" fmla="+- 0 2624 2614"/>
                  <a:gd name="T97" fmla="*/ T96 w 163"/>
                  <a:gd name="T98" fmla="+- 0 5188 5188"/>
                  <a:gd name="T99" fmla="*/ 5188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10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3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" name="Group 4272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859" name="Freeform 4273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16 2614"/>
                  <a:gd name="T1" fmla="*/ T0 w 163"/>
                  <a:gd name="T2" fmla="+- 0 5215 5188"/>
                  <a:gd name="T3" fmla="*/ 5215 h 192"/>
                  <a:gd name="T4" fmla="+- 0 2628 2614"/>
                  <a:gd name="T5" fmla="*/ T4 w 163"/>
                  <a:gd name="T6" fmla="+- 0 5224 5188"/>
                  <a:gd name="T7" fmla="*/ 5224 h 192"/>
                  <a:gd name="T8" fmla="+- 0 2648 2614"/>
                  <a:gd name="T9" fmla="*/ T8 w 163"/>
                  <a:gd name="T10" fmla="+- 0 5235 5188"/>
                  <a:gd name="T11" fmla="*/ 5235 h 192"/>
                  <a:gd name="T12" fmla="+- 0 2671 2614"/>
                  <a:gd name="T13" fmla="*/ T12 w 163"/>
                  <a:gd name="T14" fmla="+- 0 5247 5188"/>
                  <a:gd name="T15" fmla="*/ 5247 h 192"/>
                  <a:gd name="T16" fmla="+- 0 2691 2614"/>
                  <a:gd name="T17" fmla="*/ T16 w 163"/>
                  <a:gd name="T18" fmla="+- 0 5259 5188"/>
                  <a:gd name="T19" fmla="*/ 5259 h 192"/>
                  <a:gd name="T20" fmla="+- 0 2702 2614"/>
                  <a:gd name="T21" fmla="*/ T20 w 163"/>
                  <a:gd name="T22" fmla="+- 0 5272 5188"/>
                  <a:gd name="T23" fmla="*/ 5272 h 192"/>
                  <a:gd name="T24" fmla="+- 0 2696 2614"/>
                  <a:gd name="T25" fmla="*/ T24 w 163"/>
                  <a:gd name="T26" fmla="+- 0 5285 5188"/>
                  <a:gd name="T27" fmla="*/ 5285 h 192"/>
                  <a:gd name="T28" fmla="+- 0 2680 2614"/>
                  <a:gd name="T29" fmla="*/ T28 w 163"/>
                  <a:gd name="T30" fmla="+- 0 5298 5188"/>
                  <a:gd name="T31" fmla="*/ 5298 h 192"/>
                  <a:gd name="T32" fmla="+- 0 2659 2614"/>
                  <a:gd name="T33" fmla="*/ T32 w 163"/>
                  <a:gd name="T34" fmla="+- 0 5311 5188"/>
                  <a:gd name="T35" fmla="*/ 5311 h 192"/>
                  <a:gd name="T36" fmla="+- 0 2639 2614"/>
                  <a:gd name="T37" fmla="*/ T36 w 163"/>
                  <a:gd name="T38" fmla="+- 0 5324 5188"/>
                  <a:gd name="T39" fmla="*/ 5324 h 192"/>
                  <a:gd name="T40" fmla="+- 0 2625 2614"/>
                  <a:gd name="T41" fmla="*/ T40 w 163"/>
                  <a:gd name="T42" fmla="+- 0 5335 5188"/>
                  <a:gd name="T43" fmla="*/ 5335 h 192"/>
                  <a:gd name="T44" fmla="+- 0 2617 2614"/>
                  <a:gd name="T45" fmla="*/ T44 w 163"/>
                  <a:gd name="T46" fmla="+- 0 5352 5188"/>
                  <a:gd name="T47" fmla="*/ 5352 h 192"/>
                  <a:gd name="T48" fmla="+- 0 2616 2614"/>
                  <a:gd name="T49" fmla="*/ T48 w 163"/>
                  <a:gd name="T50" fmla="+- 0 5369 5188"/>
                  <a:gd name="T51" fmla="*/ 5369 h 192"/>
                  <a:gd name="T52" fmla="+- 0 2623 2614"/>
                  <a:gd name="T53" fmla="*/ T52 w 163"/>
                  <a:gd name="T54" fmla="+- 0 5379 5188"/>
                  <a:gd name="T55" fmla="*/ 5379 h 192"/>
                  <a:gd name="T56" fmla="+- 0 2638 2614"/>
                  <a:gd name="T57" fmla="*/ T56 w 163"/>
                  <a:gd name="T58" fmla="+- 0 5373 5188"/>
                  <a:gd name="T59" fmla="*/ 5373 h 192"/>
                  <a:gd name="T60" fmla="+- 0 2699 2614"/>
                  <a:gd name="T61" fmla="*/ T60 w 163"/>
                  <a:gd name="T62" fmla="+- 0 5341 5188"/>
                  <a:gd name="T63" fmla="*/ 5341 h 192"/>
                  <a:gd name="T64" fmla="+- 0 2757 2614"/>
                  <a:gd name="T65" fmla="*/ T64 w 163"/>
                  <a:gd name="T66" fmla="+- 0 5300 5188"/>
                  <a:gd name="T67" fmla="*/ 5300 h 192"/>
                  <a:gd name="T68" fmla="+- 0 2776 2614"/>
                  <a:gd name="T69" fmla="*/ T68 w 163"/>
                  <a:gd name="T70" fmla="+- 0 5275 5188"/>
                  <a:gd name="T71" fmla="*/ 5275 h 192"/>
                  <a:gd name="T72" fmla="+- 0 2772 2614"/>
                  <a:gd name="T73" fmla="*/ T72 w 163"/>
                  <a:gd name="T74" fmla="+- 0 5262 5188"/>
                  <a:gd name="T75" fmla="*/ 5262 h 192"/>
                  <a:gd name="T76" fmla="+- 0 2722 2614"/>
                  <a:gd name="T77" fmla="*/ T76 w 163"/>
                  <a:gd name="T78" fmla="+- 0 5223 5188"/>
                  <a:gd name="T79" fmla="*/ 5223 h 192"/>
                  <a:gd name="T80" fmla="+- 0 2658 2614"/>
                  <a:gd name="T81" fmla="*/ T80 w 163"/>
                  <a:gd name="T82" fmla="+- 0 5194 5188"/>
                  <a:gd name="T83" fmla="*/ 5194 h 192"/>
                  <a:gd name="T84" fmla="+- 0 2624 2614"/>
                  <a:gd name="T85" fmla="*/ T84 w 163"/>
                  <a:gd name="T86" fmla="+- 0 5188 5188"/>
                  <a:gd name="T87" fmla="*/ 5188 h 192"/>
                  <a:gd name="T88" fmla="+- 0 2614 2614"/>
                  <a:gd name="T89" fmla="*/ T88 w 163"/>
                  <a:gd name="T90" fmla="+- 0 5197 5188"/>
                  <a:gd name="T91" fmla="*/ 5197 h 192"/>
                  <a:gd name="T92" fmla="+- 0 2614 2614"/>
                  <a:gd name="T93" fmla="*/ T92 w 163"/>
                  <a:gd name="T94" fmla="+- 0 5211 5188"/>
                  <a:gd name="T95" fmla="*/ 5211 h 192"/>
                  <a:gd name="T96" fmla="+- 0 2616 2614"/>
                  <a:gd name="T97" fmla="*/ T96 w 163"/>
                  <a:gd name="T98" fmla="+- 0 5215 5188"/>
                  <a:gd name="T99" fmla="*/ 5215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2" y="27"/>
                    </a:move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24" y="185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" name="Group 4270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858" name="Freeform 4271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62 4946"/>
                  <a:gd name="T1" fmla="*/ T0 w 223"/>
                  <a:gd name="T2" fmla="+- 0 6076 6076"/>
                  <a:gd name="T3" fmla="*/ 6076 h 413"/>
                  <a:gd name="T4" fmla="+- 0 4951 4946"/>
                  <a:gd name="T5" fmla="*/ T4 w 223"/>
                  <a:gd name="T6" fmla="+- 0 6090 6076"/>
                  <a:gd name="T7" fmla="*/ 6090 h 413"/>
                  <a:gd name="T8" fmla="+- 0 4948 4946"/>
                  <a:gd name="T9" fmla="*/ T8 w 223"/>
                  <a:gd name="T10" fmla="+- 0 6113 6076"/>
                  <a:gd name="T11" fmla="*/ 6113 h 413"/>
                  <a:gd name="T12" fmla="+- 0 4946 4946"/>
                  <a:gd name="T13" fmla="*/ T12 w 223"/>
                  <a:gd name="T14" fmla="+- 0 6130 6076"/>
                  <a:gd name="T15" fmla="*/ 6130 h 413"/>
                  <a:gd name="T16" fmla="+- 0 5043 4946"/>
                  <a:gd name="T17" fmla="*/ T16 w 223"/>
                  <a:gd name="T18" fmla="+- 0 6357 6076"/>
                  <a:gd name="T19" fmla="*/ 6357 h 413"/>
                  <a:gd name="T20" fmla="+- 0 5069 4946"/>
                  <a:gd name="T21" fmla="*/ T20 w 223"/>
                  <a:gd name="T22" fmla="+- 0 6487 6076"/>
                  <a:gd name="T23" fmla="*/ 6487 h 413"/>
                  <a:gd name="T24" fmla="+- 0 5081 4946"/>
                  <a:gd name="T25" fmla="*/ T24 w 223"/>
                  <a:gd name="T26" fmla="+- 0 6488 6076"/>
                  <a:gd name="T27" fmla="*/ 6488 h 413"/>
                  <a:gd name="T28" fmla="+- 0 5097 4946"/>
                  <a:gd name="T29" fmla="*/ T28 w 223"/>
                  <a:gd name="T30" fmla="+- 0 6480 6076"/>
                  <a:gd name="T31" fmla="*/ 6480 h 413"/>
                  <a:gd name="T32" fmla="+- 0 5114 4946"/>
                  <a:gd name="T33" fmla="*/ T32 w 223"/>
                  <a:gd name="T34" fmla="+- 0 6467 6076"/>
                  <a:gd name="T35" fmla="*/ 6467 h 413"/>
                  <a:gd name="T36" fmla="+- 0 5144 4946"/>
                  <a:gd name="T37" fmla="*/ T36 w 223"/>
                  <a:gd name="T38" fmla="+- 0 6440 6076"/>
                  <a:gd name="T39" fmla="*/ 6440 h 413"/>
                  <a:gd name="T40" fmla="+- 0 5169 4946"/>
                  <a:gd name="T41" fmla="*/ T40 w 223"/>
                  <a:gd name="T42" fmla="+- 0 6431 6076"/>
                  <a:gd name="T43" fmla="*/ 6431 h 413"/>
                  <a:gd name="T44" fmla="+- 0 5109 4946"/>
                  <a:gd name="T45" fmla="*/ T44 w 223"/>
                  <a:gd name="T46" fmla="+- 0 6301 6076"/>
                  <a:gd name="T47" fmla="*/ 6301 h 413"/>
                  <a:gd name="T48" fmla="+- 0 5013 4946"/>
                  <a:gd name="T49" fmla="*/ T48 w 223"/>
                  <a:gd name="T50" fmla="+- 0 6110 6076"/>
                  <a:gd name="T51" fmla="*/ 6110 h 413"/>
                  <a:gd name="T52" fmla="+- 0 4992 4946"/>
                  <a:gd name="T53" fmla="*/ T52 w 223"/>
                  <a:gd name="T54" fmla="+- 0 6087 6076"/>
                  <a:gd name="T55" fmla="*/ 6087 h 413"/>
                  <a:gd name="T56" fmla="+- 0 4975 4946"/>
                  <a:gd name="T57" fmla="*/ T56 w 223"/>
                  <a:gd name="T58" fmla="+- 0 6077 6076"/>
                  <a:gd name="T59" fmla="*/ 6077 h 413"/>
                  <a:gd name="T60" fmla="+- 0 4962 4946"/>
                  <a:gd name="T61" fmla="*/ T60 w 223"/>
                  <a:gd name="T62" fmla="+- 0 6076 6076"/>
                  <a:gd name="T63" fmla="*/ 6076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23" h="413">
                    <a:moveTo>
                      <a:pt x="16" y="0"/>
                    </a:move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lnTo>
                      <a:pt x="97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98" y="364"/>
                    </a:lnTo>
                    <a:lnTo>
                      <a:pt x="223" y="355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46" y="11"/>
                    </a:lnTo>
                    <a:lnTo>
                      <a:pt x="2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" name="Group 4268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857" name="Freeform 4269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46 4946"/>
                  <a:gd name="T1" fmla="*/ T0 w 223"/>
                  <a:gd name="T2" fmla="+- 0 6130 6076"/>
                  <a:gd name="T3" fmla="*/ 6130 h 413"/>
                  <a:gd name="T4" fmla="+- 0 5042 4946"/>
                  <a:gd name="T5" fmla="*/ T4 w 223"/>
                  <a:gd name="T6" fmla="+- 0 6357 6076"/>
                  <a:gd name="T7" fmla="*/ 6357 h 413"/>
                  <a:gd name="T8" fmla="+- 0 5069 4946"/>
                  <a:gd name="T9" fmla="*/ T8 w 223"/>
                  <a:gd name="T10" fmla="+- 0 6487 6076"/>
                  <a:gd name="T11" fmla="*/ 6487 h 413"/>
                  <a:gd name="T12" fmla="+- 0 5081 4946"/>
                  <a:gd name="T13" fmla="*/ T12 w 223"/>
                  <a:gd name="T14" fmla="+- 0 6488 6076"/>
                  <a:gd name="T15" fmla="*/ 6488 h 413"/>
                  <a:gd name="T16" fmla="+- 0 5097 4946"/>
                  <a:gd name="T17" fmla="*/ T16 w 223"/>
                  <a:gd name="T18" fmla="+- 0 6480 6076"/>
                  <a:gd name="T19" fmla="*/ 6480 h 413"/>
                  <a:gd name="T20" fmla="+- 0 5114 4946"/>
                  <a:gd name="T21" fmla="*/ T20 w 223"/>
                  <a:gd name="T22" fmla="+- 0 6467 6076"/>
                  <a:gd name="T23" fmla="*/ 6467 h 413"/>
                  <a:gd name="T24" fmla="+- 0 5130 4946"/>
                  <a:gd name="T25" fmla="*/ T24 w 223"/>
                  <a:gd name="T26" fmla="+- 0 6452 6076"/>
                  <a:gd name="T27" fmla="*/ 6452 h 413"/>
                  <a:gd name="T28" fmla="+- 0 5144 4946"/>
                  <a:gd name="T29" fmla="*/ T28 w 223"/>
                  <a:gd name="T30" fmla="+- 0 6440 6076"/>
                  <a:gd name="T31" fmla="*/ 6440 h 413"/>
                  <a:gd name="T32" fmla="+- 0 5109 4946"/>
                  <a:gd name="T33" fmla="*/ T32 w 223"/>
                  <a:gd name="T34" fmla="+- 0 6301 6076"/>
                  <a:gd name="T35" fmla="*/ 6301 h 413"/>
                  <a:gd name="T36" fmla="+- 0 5013 4946"/>
                  <a:gd name="T37" fmla="*/ T36 w 223"/>
                  <a:gd name="T38" fmla="+- 0 6110 6076"/>
                  <a:gd name="T39" fmla="*/ 6110 h 413"/>
                  <a:gd name="T40" fmla="+- 0 4962 4946"/>
                  <a:gd name="T41" fmla="*/ T40 w 223"/>
                  <a:gd name="T42" fmla="+- 0 6076 6076"/>
                  <a:gd name="T43" fmla="*/ 6076 h 413"/>
                  <a:gd name="T44" fmla="+- 0 4951 4946"/>
                  <a:gd name="T45" fmla="*/ T44 w 223"/>
                  <a:gd name="T46" fmla="+- 0 6090 6076"/>
                  <a:gd name="T47" fmla="*/ 6090 h 413"/>
                  <a:gd name="T48" fmla="+- 0 4948 4946"/>
                  <a:gd name="T49" fmla="*/ T48 w 223"/>
                  <a:gd name="T50" fmla="+- 0 6113 6076"/>
                  <a:gd name="T51" fmla="*/ 6113 h 413"/>
                  <a:gd name="T52" fmla="+- 0 4946 4946"/>
                  <a:gd name="T53" fmla="*/ T52 w 223"/>
                  <a:gd name="T54" fmla="+- 0 6130 6076"/>
                  <a:gd name="T55" fmla="*/ 6130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23" h="413">
                    <a:moveTo>
                      <a:pt x="0" y="54"/>
                    </a:moveTo>
                    <a:lnTo>
                      <a:pt x="96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84" y="376"/>
                    </a:lnTo>
                    <a:lnTo>
                      <a:pt x="198" y="364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" name="Group 4266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856" name="Freeform 4267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786 4771"/>
                  <a:gd name="T1" fmla="*/ T0 w 87"/>
                  <a:gd name="T2" fmla="+- 0 5696 5696"/>
                  <a:gd name="T3" fmla="*/ 5696 h 188"/>
                  <a:gd name="T4" fmla="+- 0 4771 4771"/>
                  <a:gd name="T5" fmla="*/ T4 w 87"/>
                  <a:gd name="T6" fmla="+- 0 5696 5696"/>
                  <a:gd name="T7" fmla="*/ 5696 h 188"/>
                  <a:gd name="T8" fmla="+- 0 4771 4771"/>
                  <a:gd name="T9" fmla="*/ T8 w 87"/>
                  <a:gd name="T10" fmla="+- 0 5709 5696"/>
                  <a:gd name="T11" fmla="*/ 5709 h 188"/>
                  <a:gd name="T12" fmla="+- 0 4777 4771"/>
                  <a:gd name="T13" fmla="*/ T12 w 87"/>
                  <a:gd name="T14" fmla="+- 0 5728 5696"/>
                  <a:gd name="T15" fmla="*/ 5728 h 188"/>
                  <a:gd name="T16" fmla="+- 0 4786 4771"/>
                  <a:gd name="T17" fmla="*/ T16 w 87"/>
                  <a:gd name="T18" fmla="+- 0 5749 5696"/>
                  <a:gd name="T19" fmla="*/ 5749 h 188"/>
                  <a:gd name="T20" fmla="+- 0 4796 4771"/>
                  <a:gd name="T21" fmla="*/ T20 w 87"/>
                  <a:gd name="T22" fmla="+- 0 5770 5696"/>
                  <a:gd name="T23" fmla="*/ 5770 h 188"/>
                  <a:gd name="T24" fmla="+- 0 4803 4771"/>
                  <a:gd name="T25" fmla="*/ T24 w 87"/>
                  <a:gd name="T26" fmla="+- 0 5787 5696"/>
                  <a:gd name="T27" fmla="*/ 5787 h 188"/>
                  <a:gd name="T28" fmla="+- 0 4804 4771"/>
                  <a:gd name="T29" fmla="*/ T28 w 87"/>
                  <a:gd name="T30" fmla="+- 0 5790 5696"/>
                  <a:gd name="T31" fmla="*/ 5790 h 188"/>
                  <a:gd name="T32" fmla="+- 0 4799 4771"/>
                  <a:gd name="T33" fmla="*/ T32 w 87"/>
                  <a:gd name="T34" fmla="+- 0 5811 5696"/>
                  <a:gd name="T35" fmla="*/ 5811 h 188"/>
                  <a:gd name="T36" fmla="+- 0 4789 4771"/>
                  <a:gd name="T37" fmla="*/ T36 w 87"/>
                  <a:gd name="T38" fmla="+- 0 5826 5696"/>
                  <a:gd name="T39" fmla="*/ 5826 h 188"/>
                  <a:gd name="T40" fmla="+- 0 4789 4771"/>
                  <a:gd name="T41" fmla="*/ T40 w 87"/>
                  <a:gd name="T42" fmla="+- 0 5852 5696"/>
                  <a:gd name="T43" fmla="*/ 5852 h 188"/>
                  <a:gd name="T44" fmla="+- 0 4793 4771"/>
                  <a:gd name="T45" fmla="*/ T44 w 87"/>
                  <a:gd name="T46" fmla="+- 0 5874 5696"/>
                  <a:gd name="T47" fmla="*/ 5874 h 188"/>
                  <a:gd name="T48" fmla="+- 0 4801 4771"/>
                  <a:gd name="T49" fmla="*/ T48 w 87"/>
                  <a:gd name="T50" fmla="+- 0 5884 5696"/>
                  <a:gd name="T51" fmla="*/ 5884 h 188"/>
                  <a:gd name="T52" fmla="+- 0 4813 4771"/>
                  <a:gd name="T53" fmla="*/ T52 w 87"/>
                  <a:gd name="T54" fmla="+- 0 5876 5696"/>
                  <a:gd name="T55" fmla="*/ 5876 h 188"/>
                  <a:gd name="T56" fmla="+- 0 4829 4771"/>
                  <a:gd name="T57" fmla="*/ T56 w 87"/>
                  <a:gd name="T58" fmla="+- 0 5858 5696"/>
                  <a:gd name="T59" fmla="*/ 5858 h 188"/>
                  <a:gd name="T60" fmla="+- 0 4843 4771"/>
                  <a:gd name="T61" fmla="*/ T60 w 87"/>
                  <a:gd name="T62" fmla="+- 0 5840 5696"/>
                  <a:gd name="T63" fmla="*/ 5840 h 188"/>
                  <a:gd name="T64" fmla="+- 0 4855 4771"/>
                  <a:gd name="T65" fmla="*/ T64 w 87"/>
                  <a:gd name="T66" fmla="+- 0 5822 5696"/>
                  <a:gd name="T67" fmla="*/ 5822 h 188"/>
                  <a:gd name="T68" fmla="+- 0 4857 4771"/>
                  <a:gd name="T69" fmla="*/ T68 w 87"/>
                  <a:gd name="T70" fmla="+- 0 5806 5696"/>
                  <a:gd name="T71" fmla="*/ 5806 h 188"/>
                  <a:gd name="T72" fmla="+- 0 4824 4771"/>
                  <a:gd name="T73" fmla="*/ T72 w 87"/>
                  <a:gd name="T74" fmla="+- 0 5717 5696"/>
                  <a:gd name="T75" fmla="*/ 5717 h 188"/>
                  <a:gd name="T76" fmla="+- 0 4807 4771"/>
                  <a:gd name="T77" fmla="*/ T76 w 87"/>
                  <a:gd name="T78" fmla="+- 0 5704 5696"/>
                  <a:gd name="T79" fmla="*/ 5704 h 188"/>
                  <a:gd name="T80" fmla="+- 0 4786 4771"/>
                  <a:gd name="T81" fmla="*/ T80 w 87"/>
                  <a:gd name="T82" fmla="+- 0 5696 5696"/>
                  <a:gd name="T83" fmla="*/ 5696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15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2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" name="Group 4264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855" name="Freeform 4265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804 4771"/>
                  <a:gd name="T1" fmla="*/ T0 w 87"/>
                  <a:gd name="T2" fmla="+- 0 5790 5696"/>
                  <a:gd name="T3" fmla="*/ 5790 h 188"/>
                  <a:gd name="T4" fmla="+- 0 4799 4771"/>
                  <a:gd name="T5" fmla="*/ T4 w 87"/>
                  <a:gd name="T6" fmla="+- 0 5811 5696"/>
                  <a:gd name="T7" fmla="*/ 5811 h 188"/>
                  <a:gd name="T8" fmla="+- 0 4789 4771"/>
                  <a:gd name="T9" fmla="*/ T8 w 87"/>
                  <a:gd name="T10" fmla="+- 0 5826 5696"/>
                  <a:gd name="T11" fmla="*/ 5826 h 188"/>
                  <a:gd name="T12" fmla="+- 0 4789 4771"/>
                  <a:gd name="T13" fmla="*/ T12 w 87"/>
                  <a:gd name="T14" fmla="+- 0 5852 5696"/>
                  <a:gd name="T15" fmla="*/ 5852 h 188"/>
                  <a:gd name="T16" fmla="+- 0 4793 4771"/>
                  <a:gd name="T17" fmla="*/ T16 w 87"/>
                  <a:gd name="T18" fmla="+- 0 5874 5696"/>
                  <a:gd name="T19" fmla="*/ 5874 h 188"/>
                  <a:gd name="T20" fmla="+- 0 4801 4771"/>
                  <a:gd name="T21" fmla="*/ T20 w 87"/>
                  <a:gd name="T22" fmla="+- 0 5884 5696"/>
                  <a:gd name="T23" fmla="*/ 5884 h 188"/>
                  <a:gd name="T24" fmla="+- 0 4813 4771"/>
                  <a:gd name="T25" fmla="*/ T24 w 87"/>
                  <a:gd name="T26" fmla="+- 0 5876 5696"/>
                  <a:gd name="T27" fmla="*/ 5876 h 188"/>
                  <a:gd name="T28" fmla="+- 0 4829 4771"/>
                  <a:gd name="T29" fmla="*/ T28 w 87"/>
                  <a:gd name="T30" fmla="+- 0 5859 5696"/>
                  <a:gd name="T31" fmla="*/ 5859 h 188"/>
                  <a:gd name="T32" fmla="+- 0 4843 4771"/>
                  <a:gd name="T33" fmla="*/ T32 w 87"/>
                  <a:gd name="T34" fmla="+- 0 5840 5696"/>
                  <a:gd name="T35" fmla="*/ 5840 h 188"/>
                  <a:gd name="T36" fmla="+- 0 4855 4771"/>
                  <a:gd name="T37" fmla="*/ T36 w 87"/>
                  <a:gd name="T38" fmla="+- 0 5822 5696"/>
                  <a:gd name="T39" fmla="*/ 5822 h 188"/>
                  <a:gd name="T40" fmla="+- 0 4857 4771"/>
                  <a:gd name="T41" fmla="*/ T40 w 87"/>
                  <a:gd name="T42" fmla="+- 0 5806 5696"/>
                  <a:gd name="T43" fmla="*/ 5806 h 188"/>
                  <a:gd name="T44" fmla="+- 0 4824 4771"/>
                  <a:gd name="T45" fmla="*/ T44 w 87"/>
                  <a:gd name="T46" fmla="+- 0 5717 5696"/>
                  <a:gd name="T47" fmla="*/ 5717 h 188"/>
                  <a:gd name="T48" fmla="+- 0 4807 4771"/>
                  <a:gd name="T49" fmla="*/ T48 w 87"/>
                  <a:gd name="T50" fmla="+- 0 5704 5696"/>
                  <a:gd name="T51" fmla="*/ 5704 h 188"/>
                  <a:gd name="T52" fmla="+- 0 4786 4771"/>
                  <a:gd name="T53" fmla="*/ T52 w 87"/>
                  <a:gd name="T54" fmla="+- 0 5696 5696"/>
                  <a:gd name="T55" fmla="*/ 5696 h 188"/>
                  <a:gd name="T56" fmla="+- 0 4771 4771"/>
                  <a:gd name="T57" fmla="*/ T56 w 87"/>
                  <a:gd name="T58" fmla="+- 0 5696 5696"/>
                  <a:gd name="T59" fmla="*/ 5696 h 188"/>
                  <a:gd name="T60" fmla="+- 0 4771 4771"/>
                  <a:gd name="T61" fmla="*/ T60 w 87"/>
                  <a:gd name="T62" fmla="+- 0 5709 5696"/>
                  <a:gd name="T63" fmla="*/ 5709 h 188"/>
                  <a:gd name="T64" fmla="+- 0 4777 4771"/>
                  <a:gd name="T65" fmla="*/ T64 w 87"/>
                  <a:gd name="T66" fmla="+- 0 5728 5696"/>
                  <a:gd name="T67" fmla="*/ 5728 h 188"/>
                  <a:gd name="T68" fmla="+- 0 4786 4771"/>
                  <a:gd name="T69" fmla="*/ T68 w 87"/>
                  <a:gd name="T70" fmla="+- 0 5749 5696"/>
                  <a:gd name="T71" fmla="*/ 5749 h 188"/>
                  <a:gd name="T72" fmla="+- 0 4796 4771"/>
                  <a:gd name="T73" fmla="*/ T72 w 87"/>
                  <a:gd name="T74" fmla="+- 0 5770 5696"/>
                  <a:gd name="T75" fmla="*/ 5770 h 188"/>
                  <a:gd name="T76" fmla="+- 0 4803 4771"/>
                  <a:gd name="T77" fmla="*/ T76 w 87"/>
                  <a:gd name="T78" fmla="+- 0 5787 5696"/>
                  <a:gd name="T79" fmla="*/ 5787 h 188"/>
                  <a:gd name="T80" fmla="+- 0 4804 4771"/>
                  <a:gd name="T81" fmla="*/ T80 w 87"/>
                  <a:gd name="T82" fmla="+- 0 5790 5696"/>
                  <a:gd name="T83" fmla="*/ 579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33" y="94"/>
                    </a:move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3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" name="Group 4262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854" name="Freeform 4263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33 4700"/>
                  <a:gd name="T1" fmla="*/ T0 w 86"/>
                  <a:gd name="T2" fmla="+- 0 5439 5439"/>
                  <a:gd name="T3" fmla="*/ 5439 h 180"/>
                  <a:gd name="T4" fmla="+- 0 4721 4700"/>
                  <a:gd name="T5" fmla="*/ T4 w 86"/>
                  <a:gd name="T6" fmla="+- 0 5445 5439"/>
                  <a:gd name="T7" fmla="*/ 5445 h 180"/>
                  <a:gd name="T8" fmla="+- 0 4709 4700"/>
                  <a:gd name="T9" fmla="*/ T8 w 86"/>
                  <a:gd name="T10" fmla="+- 0 5464 5439"/>
                  <a:gd name="T11" fmla="*/ 5464 h 180"/>
                  <a:gd name="T12" fmla="+- 0 4701 4700"/>
                  <a:gd name="T13" fmla="*/ T12 w 86"/>
                  <a:gd name="T14" fmla="+- 0 5485 5439"/>
                  <a:gd name="T15" fmla="*/ 5485 h 180"/>
                  <a:gd name="T16" fmla="+- 0 4700 4700"/>
                  <a:gd name="T17" fmla="*/ T16 w 86"/>
                  <a:gd name="T18" fmla="+- 0 5508 5439"/>
                  <a:gd name="T19" fmla="*/ 5508 h 180"/>
                  <a:gd name="T20" fmla="+- 0 4704 4700"/>
                  <a:gd name="T21" fmla="*/ T20 w 86"/>
                  <a:gd name="T22" fmla="+- 0 5530 5439"/>
                  <a:gd name="T23" fmla="*/ 5530 h 180"/>
                  <a:gd name="T24" fmla="+- 0 4710 4700"/>
                  <a:gd name="T25" fmla="*/ T24 w 86"/>
                  <a:gd name="T26" fmla="+- 0 5548 5439"/>
                  <a:gd name="T27" fmla="*/ 5548 h 180"/>
                  <a:gd name="T28" fmla="+- 0 4714 4700"/>
                  <a:gd name="T29" fmla="*/ T28 w 86"/>
                  <a:gd name="T30" fmla="+- 0 5561 5439"/>
                  <a:gd name="T31" fmla="*/ 5561 h 180"/>
                  <a:gd name="T32" fmla="+- 0 4725 4700"/>
                  <a:gd name="T33" fmla="*/ T32 w 86"/>
                  <a:gd name="T34" fmla="+- 0 5592 5439"/>
                  <a:gd name="T35" fmla="*/ 5592 h 180"/>
                  <a:gd name="T36" fmla="+- 0 4735 4700"/>
                  <a:gd name="T37" fmla="*/ T36 w 86"/>
                  <a:gd name="T38" fmla="+- 0 5607 5439"/>
                  <a:gd name="T39" fmla="*/ 5607 h 180"/>
                  <a:gd name="T40" fmla="+- 0 4744 4700"/>
                  <a:gd name="T41" fmla="*/ T40 w 86"/>
                  <a:gd name="T42" fmla="+- 0 5613 5439"/>
                  <a:gd name="T43" fmla="*/ 5613 h 180"/>
                  <a:gd name="T44" fmla="+- 0 4767 4700"/>
                  <a:gd name="T45" fmla="*/ T44 w 86"/>
                  <a:gd name="T46" fmla="+- 0 5618 5439"/>
                  <a:gd name="T47" fmla="*/ 5618 h 180"/>
                  <a:gd name="T48" fmla="+- 0 4784 4700"/>
                  <a:gd name="T49" fmla="*/ T48 w 86"/>
                  <a:gd name="T50" fmla="+- 0 5613 5439"/>
                  <a:gd name="T51" fmla="*/ 5613 h 180"/>
                  <a:gd name="T52" fmla="+- 0 4786 4700"/>
                  <a:gd name="T53" fmla="*/ T52 w 86"/>
                  <a:gd name="T54" fmla="+- 0 5595 5439"/>
                  <a:gd name="T55" fmla="*/ 5595 h 180"/>
                  <a:gd name="T56" fmla="+- 0 4784 4700"/>
                  <a:gd name="T57" fmla="*/ T56 w 86"/>
                  <a:gd name="T58" fmla="+- 0 5575 5439"/>
                  <a:gd name="T59" fmla="*/ 5575 h 180"/>
                  <a:gd name="T60" fmla="+- 0 4767 4700"/>
                  <a:gd name="T61" fmla="*/ T60 w 86"/>
                  <a:gd name="T62" fmla="+- 0 5516 5439"/>
                  <a:gd name="T63" fmla="*/ 5516 h 180"/>
                  <a:gd name="T64" fmla="+- 0 4741 4700"/>
                  <a:gd name="T65" fmla="*/ T64 w 86"/>
                  <a:gd name="T66" fmla="+- 0 5449 5439"/>
                  <a:gd name="T67" fmla="*/ 5449 h 180"/>
                  <a:gd name="T68" fmla="+- 0 4733 4700"/>
                  <a:gd name="T69" fmla="*/ T68 w 86"/>
                  <a:gd name="T70" fmla="+- 0 5439 5439"/>
                  <a:gd name="T71" fmla="*/ 5439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33" y="0"/>
                    </a:move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" name="Group 4260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853" name="Freeform 4261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14 4700"/>
                  <a:gd name="T1" fmla="*/ T0 w 86"/>
                  <a:gd name="T2" fmla="+- 0 5561 5439"/>
                  <a:gd name="T3" fmla="*/ 5561 h 180"/>
                  <a:gd name="T4" fmla="+- 0 4725 4700"/>
                  <a:gd name="T5" fmla="*/ T4 w 86"/>
                  <a:gd name="T6" fmla="+- 0 5592 5439"/>
                  <a:gd name="T7" fmla="*/ 5592 h 180"/>
                  <a:gd name="T8" fmla="+- 0 4735 4700"/>
                  <a:gd name="T9" fmla="*/ T8 w 86"/>
                  <a:gd name="T10" fmla="+- 0 5607 5439"/>
                  <a:gd name="T11" fmla="*/ 5607 h 180"/>
                  <a:gd name="T12" fmla="+- 0 4744 4700"/>
                  <a:gd name="T13" fmla="*/ T12 w 86"/>
                  <a:gd name="T14" fmla="+- 0 5613 5439"/>
                  <a:gd name="T15" fmla="*/ 5613 h 180"/>
                  <a:gd name="T16" fmla="+- 0 4767 4700"/>
                  <a:gd name="T17" fmla="*/ T16 w 86"/>
                  <a:gd name="T18" fmla="+- 0 5618 5439"/>
                  <a:gd name="T19" fmla="*/ 5618 h 180"/>
                  <a:gd name="T20" fmla="+- 0 4784 4700"/>
                  <a:gd name="T21" fmla="*/ T20 w 86"/>
                  <a:gd name="T22" fmla="+- 0 5613 5439"/>
                  <a:gd name="T23" fmla="*/ 5613 h 180"/>
                  <a:gd name="T24" fmla="+- 0 4786 4700"/>
                  <a:gd name="T25" fmla="*/ T24 w 86"/>
                  <a:gd name="T26" fmla="+- 0 5595 5439"/>
                  <a:gd name="T27" fmla="*/ 5595 h 180"/>
                  <a:gd name="T28" fmla="+- 0 4784 4700"/>
                  <a:gd name="T29" fmla="*/ T28 w 86"/>
                  <a:gd name="T30" fmla="+- 0 5575 5439"/>
                  <a:gd name="T31" fmla="*/ 5575 h 180"/>
                  <a:gd name="T32" fmla="+- 0 4767 4700"/>
                  <a:gd name="T33" fmla="*/ T32 w 86"/>
                  <a:gd name="T34" fmla="+- 0 5516 5439"/>
                  <a:gd name="T35" fmla="*/ 5516 h 180"/>
                  <a:gd name="T36" fmla="+- 0 4741 4700"/>
                  <a:gd name="T37" fmla="*/ T36 w 86"/>
                  <a:gd name="T38" fmla="+- 0 5449 5439"/>
                  <a:gd name="T39" fmla="*/ 5449 h 180"/>
                  <a:gd name="T40" fmla="+- 0 4733 4700"/>
                  <a:gd name="T41" fmla="*/ T40 w 86"/>
                  <a:gd name="T42" fmla="+- 0 5439 5439"/>
                  <a:gd name="T43" fmla="*/ 5439 h 180"/>
                  <a:gd name="T44" fmla="+- 0 4721 4700"/>
                  <a:gd name="T45" fmla="*/ T44 w 86"/>
                  <a:gd name="T46" fmla="+- 0 5445 5439"/>
                  <a:gd name="T47" fmla="*/ 5445 h 180"/>
                  <a:gd name="T48" fmla="+- 0 4709 4700"/>
                  <a:gd name="T49" fmla="*/ T48 w 86"/>
                  <a:gd name="T50" fmla="+- 0 5464 5439"/>
                  <a:gd name="T51" fmla="*/ 5464 h 180"/>
                  <a:gd name="T52" fmla="+- 0 4701 4700"/>
                  <a:gd name="T53" fmla="*/ T52 w 86"/>
                  <a:gd name="T54" fmla="+- 0 5485 5439"/>
                  <a:gd name="T55" fmla="*/ 5485 h 180"/>
                  <a:gd name="T56" fmla="+- 0 4700 4700"/>
                  <a:gd name="T57" fmla="*/ T56 w 86"/>
                  <a:gd name="T58" fmla="+- 0 5508 5439"/>
                  <a:gd name="T59" fmla="*/ 5508 h 180"/>
                  <a:gd name="T60" fmla="+- 0 4704 4700"/>
                  <a:gd name="T61" fmla="*/ T60 w 86"/>
                  <a:gd name="T62" fmla="+- 0 5530 5439"/>
                  <a:gd name="T63" fmla="*/ 5530 h 180"/>
                  <a:gd name="T64" fmla="+- 0 4710 4700"/>
                  <a:gd name="T65" fmla="*/ T64 w 86"/>
                  <a:gd name="T66" fmla="+- 0 5548 5439"/>
                  <a:gd name="T67" fmla="*/ 5548 h 180"/>
                  <a:gd name="T68" fmla="+- 0 4714 4700"/>
                  <a:gd name="T69" fmla="*/ T68 w 86"/>
                  <a:gd name="T70" fmla="+- 0 5561 5439"/>
                  <a:gd name="T71" fmla="*/ 5561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14" y="122"/>
                    </a:move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" name="Group 4258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852" name="Freeform 4259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463 5406"/>
                  <a:gd name="T1" fmla="*/ T0 w 271"/>
                  <a:gd name="T2" fmla="+- 0 2804 2804"/>
                  <a:gd name="T3" fmla="*/ 2804 h 55"/>
                  <a:gd name="T4" fmla="+- 0 5447 5406"/>
                  <a:gd name="T5" fmla="*/ T4 w 271"/>
                  <a:gd name="T6" fmla="+- 0 2805 2804"/>
                  <a:gd name="T7" fmla="*/ 2805 h 55"/>
                  <a:gd name="T8" fmla="+- 0 5435 5406"/>
                  <a:gd name="T9" fmla="*/ T8 w 271"/>
                  <a:gd name="T10" fmla="+- 0 2807 2804"/>
                  <a:gd name="T11" fmla="*/ 2807 h 55"/>
                  <a:gd name="T12" fmla="+- 0 5416 5406"/>
                  <a:gd name="T13" fmla="*/ T12 w 271"/>
                  <a:gd name="T14" fmla="+- 0 2816 2804"/>
                  <a:gd name="T15" fmla="*/ 2816 h 55"/>
                  <a:gd name="T16" fmla="+- 0 5406 5406"/>
                  <a:gd name="T17" fmla="*/ T16 w 271"/>
                  <a:gd name="T18" fmla="+- 0 2829 2804"/>
                  <a:gd name="T19" fmla="*/ 2829 h 55"/>
                  <a:gd name="T20" fmla="+- 0 5408 5406"/>
                  <a:gd name="T21" fmla="*/ T20 w 271"/>
                  <a:gd name="T22" fmla="+- 0 2841 2804"/>
                  <a:gd name="T23" fmla="*/ 2841 h 55"/>
                  <a:gd name="T24" fmla="+- 0 5422 5406"/>
                  <a:gd name="T25" fmla="*/ T24 w 271"/>
                  <a:gd name="T26" fmla="+- 0 2846 2804"/>
                  <a:gd name="T27" fmla="*/ 2846 h 55"/>
                  <a:gd name="T28" fmla="+- 0 5442 5406"/>
                  <a:gd name="T29" fmla="*/ T28 w 271"/>
                  <a:gd name="T30" fmla="+- 0 2849 2804"/>
                  <a:gd name="T31" fmla="*/ 2849 h 55"/>
                  <a:gd name="T32" fmla="+- 0 5465 5406"/>
                  <a:gd name="T33" fmla="*/ T32 w 271"/>
                  <a:gd name="T34" fmla="+- 0 2851 2804"/>
                  <a:gd name="T35" fmla="*/ 2851 h 55"/>
                  <a:gd name="T36" fmla="+- 0 5529 5406"/>
                  <a:gd name="T37" fmla="*/ T36 w 271"/>
                  <a:gd name="T38" fmla="+- 0 2854 2804"/>
                  <a:gd name="T39" fmla="*/ 2854 h 55"/>
                  <a:gd name="T40" fmla="+- 0 5532 5406"/>
                  <a:gd name="T41" fmla="*/ T40 w 271"/>
                  <a:gd name="T42" fmla="+- 0 2854 2804"/>
                  <a:gd name="T43" fmla="*/ 2854 h 55"/>
                  <a:gd name="T44" fmla="+- 0 5548 5406"/>
                  <a:gd name="T45" fmla="*/ T44 w 271"/>
                  <a:gd name="T46" fmla="+- 0 2857 2804"/>
                  <a:gd name="T47" fmla="*/ 2857 h 55"/>
                  <a:gd name="T48" fmla="+- 0 5571 5406"/>
                  <a:gd name="T49" fmla="*/ T48 w 271"/>
                  <a:gd name="T50" fmla="+- 0 2858 2804"/>
                  <a:gd name="T51" fmla="*/ 2858 h 55"/>
                  <a:gd name="T52" fmla="+- 0 5597 5406"/>
                  <a:gd name="T53" fmla="*/ T52 w 271"/>
                  <a:gd name="T54" fmla="+- 0 2859 2804"/>
                  <a:gd name="T55" fmla="*/ 2859 h 55"/>
                  <a:gd name="T56" fmla="+- 0 5623 5406"/>
                  <a:gd name="T57" fmla="*/ T56 w 271"/>
                  <a:gd name="T58" fmla="+- 0 2858 2804"/>
                  <a:gd name="T59" fmla="*/ 2858 h 55"/>
                  <a:gd name="T60" fmla="+- 0 5647 5406"/>
                  <a:gd name="T61" fmla="*/ T60 w 271"/>
                  <a:gd name="T62" fmla="+- 0 2857 2804"/>
                  <a:gd name="T63" fmla="*/ 2857 h 55"/>
                  <a:gd name="T64" fmla="+- 0 5666 5406"/>
                  <a:gd name="T65" fmla="*/ T64 w 271"/>
                  <a:gd name="T66" fmla="+- 0 2855 2804"/>
                  <a:gd name="T67" fmla="*/ 2855 h 55"/>
                  <a:gd name="T68" fmla="+- 0 5677 5406"/>
                  <a:gd name="T69" fmla="*/ T68 w 271"/>
                  <a:gd name="T70" fmla="+- 0 2852 2804"/>
                  <a:gd name="T71" fmla="*/ 2852 h 55"/>
                  <a:gd name="T72" fmla="+- 0 5674 5406"/>
                  <a:gd name="T73" fmla="*/ T72 w 271"/>
                  <a:gd name="T74" fmla="+- 0 2847 2804"/>
                  <a:gd name="T75" fmla="*/ 2847 h 55"/>
                  <a:gd name="T76" fmla="+- 0 5597 5406"/>
                  <a:gd name="T77" fmla="*/ T76 w 271"/>
                  <a:gd name="T78" fmla="+- 0 2820 2804"/>
                  <a:gd name="T79" fmla="*/ 2820 h 55"/>
                  <a:gd name="T80" fmla="+- 0 5525 5406"/>
                  <a:gd name="T81" fmla="*/ T80 w 271"/>
                  <a:gd name="T82" fmla="+- 0 2807 2804"/>
                  <a:gd name="T83" fmla="*/ 2807 h 55"/>
                  <a:gd name="T84" fmla="+- 0 5481 5406"/>
                  <a:gd name="T85" fmla="*/ T84 w 271"/>
                  <a:gd name="T86" fmla="+- 0 2804 2804"/>
                  <a:gd name="T87" fmla="*/ 2804 h 55"/>
                  <a:gd name="T88" fmla="+- 0 5463 5406"/>
                  <a:gd name="T89" fmla="*/ T88 w 271"/>
                  <a:gd name="T90" fmla="+- 0 2804 2804"/>
                  <a:gd name="T91" fmla="*/ 280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71" h="55">
                    <a:moveTo>
                      <a:pt x="57" y="0"/>
                    </a:move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16" y="42"/>
                    </a:lnTo>
                    <a:lnTo>
                      <a:pt x="36" y="45"/>
                    </a:lnTo>
                    <a:lnTo>
                      <a:pt x="59" y="47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7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" name="Group 4256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851" name="Freeform 4257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532 5406"/>
                  <a:gd name="T1" fmla="*/ T0 w 271"/>
                  <a:gd name="T2" fmla="+- 0 2854 2804"/>
                  <a:gd name="T3" fmla="*/ 2854 h 55"/>
                  <a:gd name="T4" fmla="+- 0 5548 5406"/>
                  <a:gd name="T5" fmla="*/ T4 w 271"/>
                  <a:gd name="T6" fmla="+- 0 2857 2804"/>
                  <a:gd name="T7" fmla="*/ 2857 h 55"/>
                  <a:gd name="T8" fmla="+- 0 5571 5406"/>
                  <a:gd name="T9" fmla="*/ T8 w 271"/>
                  <a:gd name="T10" fmla="+- 0 2858 2804"/>
                  <a:gd name="T11" fmla="*/ 2858 h 55"/>
                  <a:gd name="T12" fmla="+- 0 5597 5406"/>
                  <a:gd name="T13" fmla="*/ T12 w 271"/>
                  <a:gd name="T14" fmla="+- 0 2859 2804"/>
                  <a:gd name="T15" fmla="*/ 2859 h 55"/>
                  <a:gd name="T16" fmla="+- 0 5623 5406"/>
                  <a:gd name="T17" fmla="*/ T16 w 271"/>
                  <a:gd name="T18" fmla="+- 0 2858 2804"/>
                  <a:gd name="T19" fmla="*/ 2858 h 55"/>
                  <a:gd name="T20" fmla="+- 0 5647 5406"/>
                  <a:gd name="T21" fmla="*/ T20 w 271"/>
                  <a:gd name="T22" fmla="+- 0 2857 2804"/>
                  <a:gd name="T23" fmla="*/ 2857 h 55"/>
                  <a:gd name="T24" fmla="+- 0 5666 5406"/>
                  <a:gd name="T25" fmla="*/ T24 w 271"/>
                  <a:gd name="T26" fmla="+- 0 2855 2804"/>
                  <a:gd name="T27" fmla="*/ 2855 h 55"/>
                  <a:gd name="T28" fmla="+- 0 5677 5406"/>
                  <a:gd name="T29" fmla="*/ T28 w 271"/>
                  <a:gd name="T30" fmla="+- 0 2852 2804"/>
                  <a:gd name="T31" fmla="*/ 2852 h 55"/>
                  <a:gd name="T32" fmla="+- 0 5674 5406"/>
                  <a:gd name="T33" fmla="*/ T32 w 271"/>
                  <a:gd name="T34" fmla="+- 0 2847 2804"/>
                  <a:gd name="T35" fmla="*/ 2847 h 55"/>
                  <a:gd name="T36" fmla="+- 0 5597 5406"/>
                  <a:gd name="T37" fmla="*/ T36 w 271"/>
                  <a:gd name="T38" fmla="+- 0 2820 2804"/>
                  <a:gd name="T39" fmla="*/ 2820 h 55"/>
                  <a:gd name="T40" fmla="+- 0 5525 5406"/>
                  <a:gd name="T41" fmla="*/ T40 w 271"/>
                  <a:gd name="T42" fmla="+- 0 2807 2804"/>
                  <a:gd name="T43" fmla="*/ 2807 h 55"/>
                  <a:gd name="T44" fmla="+- 0 5463 5406"/>
                  <a:gd name="T45" fmla="*/ T44 w 271"/>
                  <a:gd name="T46" fmla="+- 0 2804 2804"/>
                  <a:gd name="T47" fmla="*/ 2804 h 55"/>
                  <a:gd name="T48" fmla="+- 0 5447 5406"/>
                  <a:gd name="T49" fmla="*/ T48 w 271"/>
                  <a:gd name="T50" fmla="+- 0 2805 2804"/>
                  <a:gd name="T51" fmla="*/ 2805 h 55"/>
                  <a:gd name="T52" fmla="+- 0 5435 5406"/>
                  <a:gd name="T53" fmla="*/ T52 w 271"/>
                  <a:gd name="T54" fmla="+- 0 2807 2804"/>
                  <a:gd name="T55" fmla="*/ 2807 h 55"/>
                  <a:gd name="T56" fmla="+- 0 5416 5406"/>
                  <a:gd name="T57" fmla="*/ T56 w 271"/>
                  <a:gd name="T58" fmla="+- 0 2816 2804"/>
                  <a:gd name="T59" fmla="*/ 2816 h 55"/>
                  <a:gd name="T60" fmla="+- 0 5406 5406"/>
                  <a:gd name="T61" fmla="*/ T60 w 271"/>
                  <a:gd name="T62" fmla="+- 0 2829 2804"/>
                  <a:gd name="T63" fmla="*/ 2829 h 55"/>
                  <a:gd name="T64" fmla="+- 0 5408 5406"/>
                  <a:gd name="T65" fmla="*/ T64 w 271"/>
                  <a:gd name="T66" fmla="+- 0 2841 2804"/>
                  <a:gd name="T67" fmla="*/ 2841 h 55"/>
                  <a:gd name="T68" fmla="+- 0 5490 5406"/>
                  <a:gd name="T69" fmla="*/ T68 w 271"/>
                  <a:gd name="T70" fmla="+- 0 2852 2804"/>
                  <a:gd name="T71" fmla="*/ 2852 h 55"/>
                  <a:gd name="T72" fmla="+- 0 5512 5406"/>
                  <a:gd name="T73" fmla="*/ T72 w 271"/>
                  <a:gd name="T74" fmla="+- 0 2853 2804"/>
                  <a:gd name="T75" fmla="*/ 2853 h 55"/>
                  <a:gd name="T76" fmla="+- 0 5529 5406"/>
                  <a:gd name="T77" fmla="*/ T76 w 271"/>
                  <a:gd name="T78" fmla="+- 0 2854 2804"/>
                  <a:gd name="T79" fmla="*/ 2854 h 55"/>
                  <a:gd name="T80" fmla="+- 0 5532 5406"/>
                  <a:gd name="T81" fmla="*/ T80 w 271"/>
                  <a:gd name="T82" fmla="+- 0 2854 2804"/>
                  <a:gd name="T83" fmla="*/ 285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71" h="55">
                    <a:moveTo>
                      <a:pt x="126" y="50"/>
                    </a:move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57" y="0"/>
                    </a:ln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84" y="48"/>
                    </a:lnTo>
                    <a:lnTo>
                      <a:pt x="106" y="49"/>
                    </a:lnTo>
                    <a:lnTo>
                      <a:pt x="123" y="50"/>
                    </a:lnTo>
                    <a:lnTo>
                      <a:pt x="126" y="50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" name="Group 4253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849" name="Freeform 4255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517 5495"/>
                  <a:gd name="T1" fmla="*/ T0 w 478"/>
                  <a:gd name="T2" fmla="+- 0 2433 2433"/>
                  <a:gd name="T3" fmla="*/ 2433 h 114"/>
                  <a:gd name="T4" fmla="+- 0 5504 5495"/>
                  <a:gd name="T5" fmla="*/ T4 w 478"/>
                  <a:gd name="T6" fmla="+- 0 2433 2433"/>
                  <a:gd name="T7" fmla="*/ 2433 h 114"/>
                  <a:gd name="T8" fmla="+- 0 5496 5495"/>
                  <a:gd name="T9" fmla="*/ T8 w 478"/>
                  <a:gd name="T10" fmla="+- 0 2435 2433"/>
                  <a:gd name="T11" fmla="*/ 2435 h 114"/>
                  <a:gd name="T12" fmla="+- 0 5495 5495"/>
                  <a:gd name="T13" fmla="*/ T12 w 478"/>
                  <a:gd name="T14" fmla="+- 0 2438 2433"/>
                  <a:gd name="T15" fmla="*/ 2438 h 114"/>
                  <a:gd name="T16" fmla="+- 0 5503 5495"/>
                  <a:gd name="T17" fmla="*/ T16 w 478"/>
                  <a:gd name="T18" fmla="+- 0 2442 2433"/>
                  <a:gd name="T19" fmla="*/ 2442 h 114"/>
                  <a:gd name="T20" fmla="+- 0 5598 5495"/>
                  <a:gd name="T21" fmla="*/ T20 w 478"/>
                  <a:gd name="T22" fmla="+- 0 2473 2433"/>
                  <a:gd name="T23" fmla="*/ 2473 h 114"/>
                  <a:gd name="T24" fmla="+- 0 5690 5495"/>
                  <a:gd name="T25" fmla="*/ T24 w 478"/>
                  <a:gd name="T26" fmla="+- 0 2500 2433"/>
                  <a:gd name="T27" fmla="*/ 2500 h 114"/>
                  <a:gd name="T28" fmla="+- 0 5758 5495"/>
                  <a:gd name="T29" fmla="*/ T28 w 478"/>
                  <a:gd name="T30" fmla="+- 0 2518 2433"/>
                  <a:gd name="T31" fmla="*/ 2518 h 114"/>
                  <a:gd name="T32" fmla="+- 0 5817 5495"/>
                  <a:gd name="T33" fmla="*/ T32 w 478"/>
                  <a:gd name="T34" fmla="+- 0 2533 2433"/>
                  <a:gd name="T35" fmla="*/ 2533 h 114"/>
                  <a:gd name="T36" fmla="+- 0 5900 5495"/>
                  <a:gd name="T37" fmla="*/ T36 w 478"/>
                  <a:gd name="T38" fmla="+- 0 2546 2433"/>
                  <a:gd name="T39" fmla="*/ 2546 h 114"/>
                  <a:gd name="T40" fmla="+- 0 5925 5495"/>
                  <a:gd name="T41" fmla="*/ T40 w 478"/>
                  <a:gd name="T42" fmla="+- 0 2546 2433"/>
                  <a:gd name="T43" fmla="*/ 2546 h 114"/>
                  <a:gd name="T44" fmla="+- 0 5945 5495"/>
                  <a:gd name="T45" fmla="*/ T44 w 478"/>
                  <a:gd name="T46" fmla="+- 0 2545 2433"/>
                  <a:gd name="T47" fmla="*/ 2545 h 114"/>
                  <a:gd name="T48" fmla="+- 0 5961 5495"/>
                  <a:gd name="T49" fmla="*/ T48 w 478"/>
                  <a:gd name="T50" fmla="+- 0 2542 2433"/>
                  <a:gd name="T51" fmla="*/ 2542 h 114"/>
                  <a:gd name="T52" fmla="+- 0 5970 5495"/>
                  <a:gd name="T53" fmla="*/ T52 w 478"/>
                  <a:gd name="T54" fmla="+- 0 2539 2433"/>
                  <a:gd name="T55" fmla="*/ 2539 h 114"/>
                  <a:gd name="T56" fmla="+- 0 5973 5495"/>
                  <a:gd name="T57" fmla="*/ T56 w 478"/>
                  <a:gd name="T58" fmla="+- 0 2535 2433"/>
                  <a:gd name="T59" fmla="*/ 2535 h 114"/>
                  <a:gd name="T60" fmla="+- 0 5968 5495"/>
                  <a:gd name="T61" fmla="*/ T60 w 478"/>
                  <a:gd name="T62" fmla="+- 0 2530 2433"/>
                  <a:gd name="T63" fmla="*/ 2530 h 114"/>
                  <a:gd name="T64" fmla="+- 0 5912 5495"/>
                  <a:gd name="T65" fmla="*/ T64 w 478"/>
                  <a:gd name="T66" fmla="+- 0 2508 2433"/>
                  <a:gd name="T67" fmla="*/ 2508 h 114"/>
                  <a:gd name="T68" fmla="+- 0 5841 5495"/>
                  <a:gd name="T69" fmla="*/ T68 w 478"/>
                  <a:gd name="T70" fmla="+- 0 2485 2433"/>
                  <a:gd name="T71" fmla="*/ 2485 h 114"/>
                  <a:gd name="T72" fmla="+- 0 5781 5495"/>
                  <a:gd name="T73" fmla="*/ T72 w 478"/>
                  <a:gd name="T74" fmla="+- 0 2477 2433"/>
                  <a:gd name="T75" fmla="*/ 2477 h 114"/>
                  <a:gd name="T76" fmla="+- 0 5762 5495"/>
                  <a:gd name="T77" fmla="*/ T76 w 478"/>
                  <a:gd name="T78" fmla="+- 0 2477 2433"/>
                  <a:gd name="T79" fmla="*/ 2477 h 114"/>
                  <a:gd name="T80" fmla="+- 0 5745 5495"/>
                  <a:gd name="T81" fmla="*/ T80 w 478"/>
                  <a:gd name="T82" fmla="+- 0 2477 2433"/>
                  <a:gd name="T83" fmla="*/ 2477 h 114"/>
                  <a:gd name="T84" fmla="+- 0 5725 5495"/>
                  <a:gd name="T85" fmla="*/ T84 w 478"/>
                  <a:gd name="T86" fmla="+- 0 2473 2433"/>
                  <a:gd name="T87" fmla="*/ 2473 h 114"/>
                  <a:gd name="T88" fmla="+- 0 5705 5495"/>
                  <a:gd name="T89" fmla="*/ T88 w 478"/>
                  <a:gd name="T90" fmla="+- 0 2468 2433"/>
                  <a:gd name="T91" fmla="*/ 2468 h 114"/>
                  <a:gd name="T92" fmla="+- 0 5683 5495"/>
                  <a:gd name="T93" fmla="*/ T92 w 478"/>
                  <a:gd name="T94" fmla="+- 0 2463 2433"/>
                  <a:gd name="T95" fmla="*/ 2463 h 114"/>
                  <a:gd name="T96" fmla="+- 0 5621 5495"/>
                  <a:gd name="T97" fmla="*/ T96 w 478"/>
                  <a:gd name="T98" fmla="+- 0 2446 2433"/>
                  <a:gd name="T99" fmla="*/ 2446 h 114"/>
                  <a:gd name="T100" fmla="+- 0 5602 5495"/>
                  <a:gd name="T101" fmla="*/ T100 w 478"/>
                  <a:gd name="T102" fmla="+- 0 2442 2433"/>
                  <a:gd name="T103" fmla="*/ 2442 h 114"/>
                  <a:gd name="T104" fmla="+- 0 5586 5495"/>
                  <a:gd name="T105" fmla="*/ T104 w 478"/>
                  <a:gd name="T106" fmla="+- 0 2439 2433"/>
                  <a:gd name="T107" fmla="*/ 2439 h 114"/>
                  <a:gd name="T108" fmla="+- 0 5569 5495"/>
                  <a:gd name="T109" fmla="*/ T108 w 478"/>
                  <a:gd name="T110" fmla="+- 0 2437 2433"/>
                  <a:gd name="T111" fmla="*/ 2437 h 114"/>
                  <a:gd name="T112" fmla="+- 0 5551 5495"/>
                  <a:gd name="T113" fmla="*/ T112 w 478"/>
                  <a:gd name="T114" fmla="+- 0 2435 2433"/>
                  <a:gd name="T115" fmla="*/ 2435 h 114"/>
                  <a:gd name="T116" fmla="+- 0 5533 5495"/>
                  <a:gd name="T117" fmla="*/ T116 w 478"/>
                  <a:gd name="T118" fmla="+- 0 2434 2433"/>
                  <a:gd name="T119" fmla="*/ 2434 h 114"/>
                  <a:gd name="T120" fmla="+- 0 5517 5495"/>
                  <a:gd name="T121" fmla="*/ T120 w 478"/>
                  <a:gd name="T122" fmla="+- 0 2433 2433"/>
                  <a:gd name="T123" fmla="*/ 2433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78" h="114">
                    <a:moveTo>
                      <a:pt x="22" y="0"/>
                    </a:move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103" y="40"/>
                    </a:lnTo>
                    <a:lnTo>
                      <a:pt x="195" y="67"/>
                    </a:lnTo>
                    <a:lnTo>
                      <a:pt x="263" y="85"/>
                    </a:lnTo>
                    <a:lnTo>
                      <a:pt x="322" y="10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6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230" y="40"/>
                    </a:lnTo>
                    <a:lnTo>
                      <a:pt x="210" y="35"/>
                    </a:lnTo>
                    <a:lnTo>
                      <a:pt x="188" y="30"/>
                    </a:lnTo>
                    <a:lnTo>
                      <a:pt x="126" y="13"/>
                    </a:lnTo>
                    <a:lnTo>
                      <a:pt x="107" y="9"/>
                    </a:lnTo>
                    <a:lnTo>
                      <a:pt x="91" y="6"/>
                    </a:lnTo>
                    <a:lnTo>
                      <a:pt x="74" y="4"/>
                    </a:lnTo>
                    <a:lnTo>
                      <a:pt x="56" y="2"/>
                    </a:lnTo>
                    <a:lnTo>
                      <a:pt x="3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50" name="Freeform 4254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778 5495"/>
                  <a:gd name="T1" fmla="*/ T0 w 478"/>
                  <a:gd name="T2" fmla="+- 0 2477 2433"/>
                  <a:gd name="T3" fmla="*/ 2477 h 114"/>
                  <a:gd name="T4" fmla="+- 0 5762 5495"/>
                  <a:gd name="T5" fmla="*/ T4 w 478"/>
                  <a:gd name="T6" fmla="+- 0 2477 2433"/>
                  <a:gd name="T7" fmla="*/ 2477 h 114"/>
                  <a:gd name="T8" fmla="+- 0 5781 5495"/>
                  <a:gd name="T9" fmla="*/ T8 w 478"/>
                  <a:gd name="T10" fmla="+- 0 2477 2433"/>
                  <a:gd name="T11" fmla="*/ 2477 h 114"/>
                  <a:gd name="T12" fmla="+- 0 5778 5495"/>
                  <a:gd name="T13" fmla="*/ T12 w 478"/>
                  <a:gd name="T14" fmla="+- 0 2477 2433"/>
                  <a:gd name="T15" fmla="*/ 2477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8" h="114">
                    <a:moveTo>
                      <a:pt x="283" y="44"/>
                    </a:moveTo>
                    <a:lnTo>
                      <a:pt x="267" y="44"/>
                    </a:lnTo>
                    <a:lnTo>
                      <a:pt x="286" y="44"/>
                    </a:lnTo>
                    <a:lnTo>
                      <a:pt x="283" y="4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" name="Group 4251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848" name="Freeform 4252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840 5495"/>
                  <a:gd name="T1" fmla="*/ T0 w 478"/>
                  <a:gd name="T2" fmla="+- 0 2538 2433"/>
                  <a:gd name="T3" fmla="*/ 2538 h 114"/>
                  <a:gd name="T4" fmla="+- 0 5872 5495"/>
                  <a:gd name="T5" fmla="*/ T4 w 478"/>
                  <a:gd name="T6" fmla="+- 0 2543 2433"/>
                  <a:gd name="T7" fmla="*/ 2543 h 114"/>
                  <a:gd name="T8" fmla="+- 0 5900 5495"/>
                  <a:gd name="T9" fmla="*/ T8 w 478"/>
                  <a:gd name="T10" fmla="+- 0 2546 2433"/>
                  <a:gd name="T11" fmla="*/ 2546 h 114"/>
                  <a:gd name="T12" fmla="+- 0 5925 5495"/>
                  <a:gd name="T13" fmla="*/ T12 w 478"/>
                  <a:gd name="T14" fmla="+- 0 2546 2433"/>
                  <a:gd name="T15" fmla="*/ 2546 h 114"/>
                  <a:gd name="T16" fmla="+- 0 5945 5495"/>
                  <a:gd name="T17" fmla="*/ T16 w 478"/>
                  <a:gd name="T18" fmla="+- 0 2545 2433"/>
                  <a:gd name="T19" fmla="*/ 2545 h 114"/>
                  <a:gd name="T20" fmla="+- 0 5961 5495"/>
                  <a:gd name="T21" fmla="*/ T20 w 478"/>
                  <a:gd name="T22" fmla="+- 0 2542 2433"/>
                  <a:gd name="T23" fmla="*/ 2542 h 114"/>
                  <a:gd name="T24" fmla="+- 0 5970 5495"/>
                  <a:gd name="T25" fmla="*/ T24 w 478"/>
                  <a:gd name="T26" fmla="+- 0 2539 2433"/>
                  <a:gd name="T27" fmla="*/ 2539 h 114"/>
                  <a:gd name="T28" fmla="+- 0 5973 5495"/>
                  <a:gd name="T29" fmla="*/ T28 w 478"/>
                  <a:gd name="T30" fmla="+- 0 2535 2433"/>
                  <a:gd name="T31" fmla="*/ 2535 h 114"/>
                  <a:gd name="T32" fmla="+- 0 5968 5495"/>
                  <a:gd name="T33" fmla="*/ T32 w 478"/>
                  <a:gd name="T34" fmla="+- 0 2530 2433"/>
                  <a:gd name="T35" fmla="*/ 2530 h 114"/>
                  <a:gd name="T36" fmla="+- 0 5912 5495"/>
                  <a:gd name="T37" fmla="*/ T36 w 478"/>
                  <a:gd name="T38" fmla="+- 0 2508 2433"/>
                  <a:gd name="T39" fmla="*/ 2508 h 114"/>
                  <a:gd name="T40" fmla="+- 0 5841 5495"/>
                  <a:gd name="T41" fmla="*/ T40 w 478"/>
                  <a:gd name="T42" fmla="+- 0 2485 2433"/>
                  <a:gd name="T43" fmla="*/ 2485 h 114"/>
                  <a:gd name="T44" fmla="+- 0 5778 5495"/>
                  <a:gd name="T45" fmla="*/ T44 w 478"/>
                  <a:gd name="T46" fmla="+- 0 2477 2433"/>
                  <a:gd name="T47" fmla="*/ 2477 h 114"/>
                  <a:gd name="T48" fmla="+- 0 5762 5495"/>
                  <a:gd name="T49" fmla="*/ T48 w 478"/>
                  <a:gd name="T50" fmla="+- 0 2477 2433"/>
                  <a:gd name="T51" fmla="*/ 2477 h 114"/>
                  <a:gd name="T52" fmla="+- 0 5745 5495"/>
                  <a:gd name="T53" fmla="*/ T52 w 478"/>
                  <a:gd name="T54" fmla="+- 0 2477 2433"/>
                  <a:gd name="T55" fmla="*/ 2477 h 114"/>
                  <a:gd name="T56" fmla="+- 0 5683 5495"/>
                  <a:gd name="T57" fmla="*/ T56 w 478"/>
                  <a:gd name="T58" fmla="+- 0 2463 2433"/>
                  <a:gd name="T59" fmla="*/ 2463 h 114"/>
                  <a:gd name="T60" fmla="+- 0 5640 5495"/>
                  <a:gd name="T61" fmla="*/ T60 w 478"/>
                  <a:gd name="T62" fmla="+- 0 2452 2433"/>
                  <a:gd name="T63" fmla="*/ 2452 h 114"/>
                  <a:gd name="T64" fmla="+- 0 5621 5495"/>
                  <a:gd name="T65" fmla="*/ T64 w 478"/>
                  <a:gd name="T66" fmla="+- 0 2447 2433"/>
                  <a:gd name="T67" fmla="*/ 2447 h 114"/>
                  <a:gd name="T68" fmla="+- 0 5551 5495"/>
                  <a:gd name="T69" fmla="*/ T68 w 478"/>
                  <a:gd name="T70" fmla="+- 0 2435 2433"/>
                  <a:gd name="T71" fmla="*/ 2435 h 114"/>
                  <a:gd name="T72" fmla="+- 0 5517 5495"/>
                  <a:gd name="T73" fmla="*/ T72 w 478"/>
                  <a:gd name="T74" fmla="+- 0 2433 2433"/>
                  <a:gd name="T75" fmla="*/ 2433 h 114"/>
                  <a:gd name="T76" fmla="+- 0 5504 5495"/>
                  <a:gd name="T77" fmla="*/ T76 w 478"/>
                  <a:gd name="T78" fmla="+- 0 2433 2433"/>
                  <a:gd name="T79" fmla="*/ 2433 h 114"/>
                  <a:gd name="T80" fmla="+- 0 5496 5495"/>
                  <a:gd name="T81" fmla="*/ T80 w 478"/>
                  <a:gd name="T82" fmla="+- 0 2435 2433"/>
                  <a:gd name="T83" fmla="*/ 2435 h 114"/>
                  <a:gd name="T84" fmla="+- 0 5495 5495"/>
                  <a:gd name="T85" fmla="*/ T84 w 478"/>
                  <a:gd name="T86" fmla="+- 0 2438 2433"/>
                  <a:gd name="T87" fmla="*/ 2438 h 114"/>
                  <a:gd name="T88" fmla="+- 0 5503 5495"/>
                  <a:gd name="T89" fmla="*/ T88 w 478"/>
                  <a:gd name="T90" fmla="+- 0 2442 2433"/>
                  <a:gd name="T91" fmla="*/ 2442 h 114"/>
                  <a:gd name="T92" fmla="+- 0 5577 5495"/>
                  <a:gd name="T93" fmla="*/ T92 w 478"/>
                  <a:gd name="T94" fmla="+- 0 2467 2433"/>
                  <a:gd name="T95" fmla="*/ 2467 h 114"/>
                  <a:gd name="T96" fmla="+- 0 5643 5495"/>
                  <a:gd name="T97" fmla="*/ T96 w 478"/>
                  <a:gd name="T98" fmla="+- 0 2486 2433"/>
                  <a:gd name="T99" fmla="*/ 2486 h 114"/>
                  <a:gd name="T100" fmla="+- 0 5713 5495"/>
                  <a:gd name="T101" fmla="*/ T100 w 478"/>
                  <a:gd name="T102" fmla="+- 0 2506 2433"/>
                  <a:gd name="T103" fmla="*/ 2506 h 114"/>
                  <a:gd name="T104" fmla="+- 0 5779 5495"/>
                  <a:gd name="T105" fmla="*/ T104 w 478"/>
                  <a:gd name="T106" fmla="+- 0 2524 2433"/>
                  <a:gd name="T107" fmla="*/ 2524 h 114"/>
                  <a:gd name="T108" fmla="+- 0 5832 5495"/>
                  <a:gd name="T109" fmla="*/ T108 w 478"/>
                  <a:gd name="T110" fmla="+- 0 2537 2433"/>
                  <a:gd name="T111" fmla="*/ 2537 h 114"/>
                  <a:gd name="T112" fmla="+- 0 5840 5495"/>
                  <a:gd name="T113" fmla="*/ T112 w 478"/>
                  <a:gd name="T114" fmla="+- 0 2538 2433"/>
                  <a:gd name="T115" fmla="*/ 2538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478" h="114">
                    <a:moveTo>
                      <a:pt x="345" y="105"/>
                    </a:moveTo>
                    <a:lnTo>
                      <a:pt x="377" y="11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3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188" y="30"/>
                    </a:lnTo>
                    <a:lnTo>
                      <a:pt x="145" y="19"/>
                    </a:lnTo>
                    <a:lnTo>
                      <a:pt x="126" y="14"/>
                    </a:lnTo>
                    <a:lnTo>
                      <a:pt x="56" y="2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82" y="34"/>
                    </a:lnTo>
                    <a:lnTo>
                      <a:pt x="148" y="53"/>
                    </a:lnTo>
                    <a:lnTo>
                      <a:pt x="218" y="73"/>
                    </a:lnTo>
                    <a:lnTo>
                      <a:pt x="284" y="91"/>
                    </a:lnTo>
                    <a:lnTo>
                      <a:pt x="337" y="104"/>
                    </a:lnTo>
                    <a:lnTo>
                      <a:pt x="345" y="105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" name="Group 4249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847" name="Freeform 4250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709 1587"/>
                  <a:gd name="T1" fmla="*/ T0 w 457"/>
                  <a:gd name="T2" fmla="+- 0 3301 3301"/>
                  <a:gd name="T3" fmla="*/ 3301 h 89"/>
                  <a:gd name="T4" fmla="+- 0 1638 1587"/>
                  <a:gd name="T5" fmla="*/ T4 w 457"/>
                  <a:gd name="T6" fmla="+- 0 3308 3301"/>
                  <a:gd name="T7" fmla="*/ 3308 h 89"/>
                  <a:gd name="T8" fmla="+- 0 1587 1587"/>
                  <a:gd name="T9" fmla="*/ T8 w 457"/>
                  <a:gd name="T10" fmla="+- 0 3322 3301"/>
                  <a:gd name="T11" fmla="*/ 3322 h 89"/>
                  <a:gd name="T12" fmla="+- 0 1587 1587"/>
                  <a:gd name="T13" fmla="*/ T12 w 457"/>
                  <a:gd name="T14" fmla="+- 0 3326 3301"/>
                  <a:gd name="T15" fmla="*/ 3326 h 89"/>
                  <a:gd name="T16" fmla="+- 0 1655 1587"/>
                  <a:gd name="T17" fmla="*/ T16 w 457"/>
                  <a:gd name="T18" fmla="+- 0 3337 3301"/>
                  <a:gd name="T19" fmla="*/ 3337 h 89"/>
                  <a:gd name="T20" fmla="+- 0 1926 1587"/>
                  <a:gd name="T21" fmla="*/ T20 w 457"/>
                  <a:gd name="T22" fmla="+- 0 3357 3301"/>
                  <a:gd name="T23" fmla="*/ 3357 h 89"/>
                  <a:gd name="T24" fmla="+- 0 1960 1587"/>
                  <a:gd name="T25" fmla="*/ T24 w 457"/>
                  <a:gd name="T26" fmla="+- 0 3363 3301"/>
                  <a:gd name="T27" fmla="*/ 3363 h 89"/>
                  <a:gd name="T28" fmla="+- 0 1985 1587"/>
                  <a:gd name="T29" fmla="*/ T28 w 457"/>
                  <a:gd name="T30" fmla="+- 0 3371 3301"/>
                  <a:gd name="T31" fmla="*/ 3371 h 89"/>
                  <a:gd name="T32" fmla="+- 0 2003 1587"/>
                  <a:gd name="T33" fmla="*/ T32 w 457"/>
                  <a:gd name="T34" fmla="+- 0 3379 3301"/>
                  <a:gd name="T35" fmla="*/ 3379 h 89"/>
                  <a:gd name="T36" fmla="+- 0 2016 1587"/>
                  <a:gd name="T37" fmla="*/ T36 w 457"/>
                  <a:gd name="T38" fmla="+- 0 3386 3301"/>
                  <a:gd name="T39" fmla="*/ 3386 h 89"/>
                  <a:gd name="T40" fmla="+- 0 2026 1587"/>
                  <a:gd name="T41" fmla="*/ T40 w 457"/>
                  <a:gd name="T42" fmla="+- 0 3390 3301"/>
                  <a:gd name="T43" fmla="*/ 3390 h 89"/>
                  <a:gd name="T44" fmla="+- 0 2043 1587"/>
                  <a:gd name="T45" fmla="*/ T44 w 457"/>
                  <a:gd name="T46" fmla="+- 0 3381 3301"/>
                  <a:gd name="T47" fmla="*/ 3381 h 89"/>
                  <a:gd name="T48" fmla="+- 0 2043 1587"/>
                  <a:gd name="T49" fmla="*/ T48 w 457"/>
                  <a:gd name="T50" fmla="+- 0 3363 3301"/>
                  <a:gd name="T51" fmla="*/ 3363 h 89"/>
                  <a:gd name="T52" fmla="+- 0 2031 1587"/>
                  <a:gd name="T53" fmla="*/ T52 w 457"/>
                  <a:gd name="T54" fmla="+- 0 3347 3301"/>
                  <a:gd name="T55" fmla="*/ 3347 h 89"/>
                  <a:gd name="T56" fmla="+- 0 1962 1587"/>
                  <a:gd name="T57" fmla="*/ T56 w 457"/>
                  <a:gd name="T58" fmla="+- 0 3313 3301"/>
                  <a:gd name="T59" fmla="*/ 3313 h 89"/>
                  <a:gd name="T60" fmla="+- 0 1902 1587"/>
                  <a:gd name="T61" fmla="*/ T60 w 457"/>
                  <a:gd name="T62" fmla="+- 0 3307 3301"/>
                  <a:gd name="T63" fmla="*/ 3307 h 89"/>
                  <a:gd name="T64" fmla="+- 0 1749 1587"/>
                  <a:gd name="T65" fmla="*/ T64 w 457"/>
                  <a:gd name="T66" fmla="+- 0 3302 3301"/>
                  <a:gd name="T67" fmla="*/ 3302 h 89"/>
                  <a:gd name="T68" fmla="+- 0 1728 1587"/>
                  <a:gd name="T69" fmla="*/ T68 w 457"/>
                  <a:gd name="T70" fmla="+- 0 3301 3301"/>
                  <a:gd name="T71" fmla="*/ 3301 h 89"/>
                  <a:gd name="T72" fmla="+- 0 1709 1587"/>
                  <a:gd name="T73" fmla="*/ T72 w 457"/>
                  <a:gd name="T74" fmla="+- 0 3301 3301"/>
                  <a:gd name="T75" fmla="*/ 330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89">
                    <a:moveTo>
                      <a:pt x="122" y="0"/>
                    </a:moveTo>
                    <a:lnTo>
                      <a:pt x="51" y="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339" y="56"/>
                    </a:ln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6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" name="Group 4247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846" name="Freeform 4248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926 1587"/>
                  <a:gd name="T1" fmla="*/ T0 w 457"/>
                  <a:gd name="T2" fmla="+- 0 3357 3301"/>
                  <a:gd name="T3" fmla="*/ 3357 h 89"/>
                  <a:gd name="T4" fmla="+- 0 1960 1587"/>
                  <a:gd name="T5" fmla="*/ T4 w 457"/>
                  <a:gd name="T6" fmla="+- 0 3363 3301"/>
                  <a:gd name="T7" fmla="*/ 3363 h 89"/>
                  <a:gd name="T8" fmla="+- 0 1985 1587"/>
                  <a:gd name="T9" fmla="*/ T8 w 457"/>
                  <a:gd name="T10" fmla="+- 0 3371 3301"/>
                  <a:gd name="T11" fmla="*/ 3371 h 89"/>
                  <a:gd name="T12" fmla="+- 0 2003 1587"/>
                  <a:gd name="T13" fmla="*/ T12 w 457"/>
                  <a:gd name="T14" fmla="+- 0 3379 3301"/>
                  <a:gd name="T15" fmla="*/ 3379 h 89"/>
                  <a:gd name="T16" fmla="+- 0 2016 1587"/>
                  <a:gd name="T17" fmla="*/ T16 w 457"/>
                  <a:gd name="T18" fmla="+- 0 3386 3301"/>
                  <a:gd name="T19" fmla="*/ 3386 h 89"/>
                  <a:gd name="T20" fmla="+- 0 2026 1587"/>
                  <a:gd name="T21" fmla="*/ T20 w 457"/>
                  <a:gd name="T22" fmla="+- 0 3390 3301"/>
                  <a:gd name="T23" fmla="*/ 3390 h 89"/>
                  <a:gd name="T24" fmla="+- 0 2042 1587"/>
                  <a:gd name="T25" fmla="*/ T24 w 457"/>
                  <a:gd name="T26" fmla="+- 0 3381 3301"/>
                  <a:gd name="T27" fmla="*/ 3381 h 89"/>
                  <a:gd name="T28" fmla="+- 0 2043 1587"/>
                  <a:gd name="T29" fmla="*/ T28 w 457"/>
                  <a:gd name="T30" fmla="+- 0 3363 3301"/>
                  <a:gd name="T31" fmla="*/ 3363 h 89"/>
                  <a:gd name="T32" fmla="+- 0 2031 1587"/>
                  <a:gd name="T33" fmla="*/ T32 w 457"/>
                  <a:gd name="T34" fmla="+- 0 3347 3301"/>
                  <a:gd name="T35" fmla="*/ 3347 h 89"/>
                  <a:gd name="T36" fmla="+- 0 1962 1587"/>
                  <a:gd name="T37" fmla="*/ T36 w 457"/>
                  <a:gd name="T38" fmla="+- 0 3313 3301"/>
                  <a:gd name="T39" fmla="*/ 3313 h 89"/>
                  <a:gd name="T40" fmla="+- 0 1902 1587"/>
                  <a:gd name="T41" fmla="*/ T40 w 457"/>
                  <a:gd name="T42" fmla="+- 0 3307 3301"/>
                  <a:gd name="T43" fmla="*/ 3307 h 89"/>
                  <a:gd name="T44" fmla="+- 0 1839 1587"/>
                  <a:gd name="T45" fmla="*/ T44 w 457"/>
                  <a:gd name="T46" fmla="+- 0 3305 3301"/>
                  <a:gd name="T47" fmla="*/ 3305 h 89"/>
                  <a:gd name="T48" fmla="+- 0 1819 1587"/>
                  <a:gd name="T49" fmla="*/ T48 w 457"/>
                  <a:gd name="T50" fmla="+- 0 3304 3301"/>
                  <a:gd name="T51" fmla="*/ 3304 h 89"/>
                  <a:gd name="T52" fmla="+- 0 1795 1587"/>
                  <a:gd name="T53" fmla="*/ T52 w 457"/>
                  <a:gd name="T54" fmla="+- 0 3303 3301"/>
                  <a:gd name="T55" fmla="*/ 3303 h 89"/>
                  <a:gd name="T56" fmla="+- 0 1771 1587"/>
                  <a:gd name="T57" fmla="*/ T56 w 457"/>
                  <a:gd name="T58" fmla="+- 0 3302 3301"/>
                  <a:gd name="T59" fmla="*/ 3302 h 89"/>
                  <a:gd name="T60" fmla="+- 0 1749 1587"/>
                  <a:gd name="T61" fmla="*/ T60 w 457"/>
                  <a:gd name="T62" fmla="+- 0 3302 3301"/>
                  <a:gd name="T63" fmla="*/ 3302 h 89"/>
                  <a:gd name="T64" fmla="+- 0 1728 1587"/>
                  <a:gd name="T65" fmla="*/ T64 w 457"/>
                  <a:gd name="T66" fmla="+- 0 3301 3301"/>
                  <a:gd name="T67" fmla="*/ 3301 h 89"/>
                  <a:gd name="T68" fmla="+- 0 1709 1587"/>
                  <a:gd name="T69" fmla="*/ T68 w 457"/>
                  <a:gd name="T70" fmla="+- 0 3301 3301"/>
                  <a:gd name="T71" fmla="*/ 3301 h 89"/>
                  <a:gd name="T72" fmla="+- 0 1691 1587"/>
                  <a:gd name="T73" fmla="*/ T72 w 457"/>
                  <a:gd name="T74" fmla="+- 0 3302 3301"/>
                  <a:gd name="T75" fmla="*/ 3302 h 89"/>
                  <a:gd name="T76" fmla="+- 0 1621 1587"/>
                  <a:gd name="T77" fmla="*/ T76 w 457"/>
                  <a:gd name="T78" fmla="+- 0 3311 3301"/>
                  <a:gd name="T79" fmla="*/ 3311 h 89"/>
                  <a:gd name="T80" fmla="+- 0 1587 1587"/>
                  <a:gd name="T81" fmla="*/ T80 w 457"/>
                  <a:gd name="T82" fmla="+- 0 3322 3301"/>
                  <a:gd name="T83" fmla="*/ 3322 h 89"/>
                  <a:gd name="T84" fmla="+- 0 1587 1587"/>
                  <a:gd name="T85" fmla="*/ T84 w 457"/>
                  <a:gd name="T86" fmla="+- 0 3326 3301"/>
                  <a:gd name="T87" fmla="*/ 3326 h 89"/>
                  <a:gd name="T88" fmla="+- 0 1655 1587"/>
                  <a:gd name="T89" fmla="*/ T88 w 457"/>
                  <a:gd name="T90" fmla="+- 0 3337 3301"/>
                  <a:gd name="T91" fmla="*/ 3337 h 89"/>
                  <a:gd name="T92" fmla="+- 0 1722 1587"/>
                  <a:gd name="T93" fmla="*/ T92 w 457"/>
                  <a:gd name="T94" fmla="+- 0 3343 3301"/>
                  <a:gd name="T95" fmla="*/ 3343 h 89"/>
                  <a:gd name="T96" fmla="+- 0 1795 1587"/>
                  <a:gd name="T97" fmla="*/ T96 w 457"/>
                  <a:gd name="T98" fmla="+- 0 3348 3301"/>
                  <a:gd name="T99" fmla="*/ 3348 h 89"/>
                  <a:gd name="T100" fmla="+- 0 1865 1587"/>
                  <a:gd name="T101" fmla="*/ T100 w 457"/>
                  <a:gd name="T102" fmla="+- 0 3353 3301"/>
                  <a:gd name="T103" fmla="*/ 3353 h 89"/>
                  <a:gd name="T104" fmla="+- 0 1885 1587"/>
                  <a:gd name="T105" fmla="*/ T104 w 457"/>
                  <a:gd name="T106" fmla="+- 0 3354 3301"/>
                  <a:gd name="T107" fmla="*/ 3354 h 89"/>
                  <a:gd name="T108" fmla="+- 0 1903 1587"/>
                  <a:gd name="T109" fmla="*/ T108 w 457"/>
                  <a:gd name="T110" fmla="+- 0 3355 3301"/>
                  <a:gd name="T111" fmla="*/ 3355 h 89"/>
                  <a:gd name="T112" fmla="+- 0 1918 1587"/>
                  <a:gd name="T113" fmla="*/ T112 w 457"/>
                  <a:gd name="T114" fmla="+- 0 3356 3301"/>
                  <a:gd name="T115" fmla="*/ 3356 h 89"/>
                  <a:gd name="T116" fmla="+- 0 1926 1587"/>
                  <a:gd name="T117" fmla="*/ T116 w 457"/>
                  <a:gd name="T118" fmla="+- 0 3357 3301"/>
                  <a:gd name="T119" fmla="*/ 3357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457" h="89">
                    <a:moveTo>
                      <a:pt x="339" y="56"/>
                    </a:move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5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252" y="4"/>
                    </a:lnTo>
                    <a:lnTo>
                      <a:pt x="232" y="3"/>
                    </a:lnTo>
                    <a:lnTo>
                      <a:pt x="208" y="2"/>
                    </a:lnTo>
                    <a:lnTo>
                      <a:pt x="184" y="1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34" y="1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135" y="42"/>
                    </a:lnTo>
                    <a:lnTo>
                      <a:pt x="208" y="47"/>
                    </a:lnTo>
                    <a:lnTo>
                      <a:pt x="278" y="52"/>
                    </a:lnTo>
                    <a:lnTo>
                      <a:pt x="298" y="53"/>
                    </a:lnTo>
                    <a:lnTo>
                      <a:pt x="316" y="54"/>
                    </a:lnTo>
                    <a:lnTo>
                      <a:pt x="331" y="55"/>
                    </a:lnTo>
                    <a:lnTo>
                      <a:pt x="339" y="56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" name="Group 4245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845" name="Freeform 4246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" name="Group 4243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844" name="Freeform 4244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" name="Group 4241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843" name="Freeform 4242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" name="Group 4239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842" name="Freeform 4240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" name="Group 4237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841" name="Freeform 4238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" name="Group 4235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840" name="Freeform 4236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" name="Group 4233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839" name="Freeform 4234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" name="Group 4231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838" name="Freeform 4232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" name="Group 4229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837" name="Freeform 4230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" name="Group 4227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836" name="Freeform 4228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" name="Group 4225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835" name="Freeform 4226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" name="Group 4223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834" name="Freeform 4224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3" name="Group 4221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833" name="Freeform 4222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4" name="Group 4219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832" name="Freeform 4220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96 551"/>
                  <a:gd name="T1" fmla="*/ T0 w 56"/>
                  <a:gd name="T2" fmla="+- 0 4359 4359"/>
                  <a:gd name="T3" fmla="*/ 4359 h 45"/>
                  <a:gd name="T4" fmla="+- 0 551 551"/>
                  <a:gd name="T5" fmla="*/ T4 w 56"/>
                  <a:gd name="T6" fmla="+- 0 4381 4359"/>
                  <a:gd name="T7" fmla="*/ 4381 h 45"/>
                  <a:gd name="T8" fmla="+- 0 562 551"/>
                  <a:gd name="T9" fmla="*/ T8 w 56"/>
                  <a:gd name="T10" fmla="+- 0 4404 4359"/>
                  <a:gd name="T11" fmla="*/ 4404 h 45"/>
                  <a:gd name="T12" fmla="+- 0 607 551"/>
                  <a:gd name="T13" fmla="*/ T12 w 56"/>
                  <a:gd name="T14" fmla="+- 0 4383 4359"/>
                  <a:gd name="T15" fmla="*/ 4383 h 45"/>
                  <a:gd name="T16" fmla="+- 0 596 551"/>
                  <a:gd name="T17" fmla="*/ T16 w 56"/>
                  <a:gd name="T18" fmla="+- 0 4359 4359"/>
                  <a:gd name="T19" fmla="*/ 4359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45" y="0"/>
                    </a:moveTo>
                    <a:lnTo>
                      <a:pt x="0" y="22"/>
                    </a:ln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5" name="Group 4217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831" name="Freeform 4218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51 551"/>
                  <a:gd name="T1" fmla="*/ T0 w 56"/>
                  <a:gd name="T2" fmla="+- 0 4381 4359"/>
                  <a:gd name="T3" fmla="*/ 4381 h 45"/>
                  <a:gd name="T4" fmla="+- 0 562 551"/>
                  <a:gd name="T5" fmla="*/ T4 w 56"/>
                  <a:gd name="T6" fmla="+- 0 4404 4359"/>
                  <a:gd name="T7" fmla="*/ 4404 h 45"/>
                  <a:gd name="T8" fmla="+- 0 607 551"/>
                  <a:gd name="T9" fmla="*/ T8 w 56"/>
                  <a:gd name="T10" fmla="+- 0 4383 4359"/>
                  <a:gd name="T11" fmla="*/ 4383 h 45"/>
                  <a:gd name="T12" fmla="+- 0 596 551"/>
                  <a:gd name="T13" fmla="*/ T12 w 56"/>
                  <a:gd name="T14" fmla="+- 0 4359 4359"/>
                  <a:gd name="T15" fmla="*/ 4359 h 45"/>
                  <a:gd name="T16" fmla="+- 0 551 551"/>
                  <a:gd name="T17" fmla="*/ T16 w 56"/>
                  <a:gd name="T18" fmla="+- 0 4381 4359"/>
                  <a:gd name="T19" fmla="*/ 4381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0" y="22"/>
                    </a:move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6" name="Group 4215"/>
            <p:cNvGrpSpPr>
              <a:grpSpLocks/>
            </p:cNvGrpSpPr>
            <p:nvPr/>
          </p:nvGrpSpPr>
          <p:grpSpPr bwMode="auto">
            <a:xfrm>
              <a:off x="922" y="4328"/>
              <a:ext cx="50" cy="2"/>
              <a:chOff x="922" y="4328"/>
              <a:chExt cx="50" cy="2"/>
            </a:xfrm>
          </p:grpSpPr>
          <p:sp>
            <p:nvSpPr>
              <p:cNvPr id="830" name="Freeform 4216"/>
              <p:cNvSpPr>
                <a:spLocks/>
              </p:cNvSpPr>
              <p:nvPr/>
            </p:nvSpPr>
            <p:spPr bwMode="auto">
              <a:xfrm>
                <a:off x="922" y="4328"/>
                <a:ext cx="50" cy="2"/>
              </a:xfrm>
              <a:custGeom>
                <a:avLst/>
                <a:gdLst>
                  <a:gd name="T0" fmla="+- 0 922 922"/>
                  <a:gd name="T1" fmla="*/ T0 w 50"/>
                  <a:gd name="T2" fmla="+- 0 972 922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17724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7" name="Group 4213"/>
            <p:cNvGrpSpPr>
              <a:grpSpLocks/>
            </p:cNvGrpSpPr>
            <p:nvPr/>
          </p:nvGrpSpPr>
          <p:grpSpPr bwMode="auto">
            <a:xfrm>
              <a:off x="922" y="4328"/>
              <a:ext cx="50" cy="2"/>
              <a:chOff x="922" y="4328"/>
              <a:chExt cx="50" cy="2"/>
            </a:xfrm>
          </p:grpSpPr>
          <p:sp>
            <p:nvSpPr>
              <p:cNvPr id="829" name="Freeform 4214"/>
              <p:cNvSpPr>
                <a:spLocks/>
              </p:cNvSpPr>
              <p:nvPr/>
            </p:nvSpPr>
            <p:spPr bwMode="auto">
              <a:xfrm>
                <a:off x="922" y="4328"/>
                <a:ext cx="50" cy="2"/>
              </a:xfrm>
              <a:custGeom>
                <a:avLst/>
                <a:gdLst>
                  <a:gd name="T0" fmla="+- 0 922 922"/>
                  <a:gd name="T1" fmla="*/ T0 w 50"/>
                  <a:gd name="T2" fmla="+- 0 972 922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48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8" name="Group 4211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828" name="Freeform 4212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69 1625"/>
                  <a:gd name="T1" fmla="*/ T0 w 57"/>
                  <a:gd name="T2" fmla="+- 0 4179 4179"/>
                  <a:gd name="T3" fmla="*/ 4179 h 49"/>
                  <a:gd name="T4" fmla="+- 0 1625 1625"/>
                  <a:gd name="T5" fmla="*/ T4 w 57"/>
                  <a:gd name="T6" fmla="+- 0 4207 4179"/>
                  <a:gd name="T7" fmla="*/ 4207 h 49"/>
                  <a:gd name="T8" fmla="+- 0 1638 1625"/>
                  <a:gd name="T9" fmla="*/ T8 w 57"/>
                  <a:gd name="T10" fmla="+- 0 4227 4179"/>
                  <a:gd name="T11" fmla="*/ 4227 h 49"/>
                  <a:gd name="T12" fmla="+- 0 1682 1625"/>
                  <a:gd name="T13" fmla="*/ T12 w 57"/>
                  <a:gd name="T14" fmla="+- 0 4199 4179"/>
                  <a:gd name="T15" fmla="*/ 4199 h 49"/>
                  <a:gd name="T16" fmla="+- 0 1669 1625"/>
                  <a:gd name="T17" fmla="*/ T16 w 57"/>
                  <a:gd name="T18" fmla="+- 0 4179 4179"/>
                  <a:gd name="T19" fmla="*/ 4179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44" y="0"/>
                    </a:moveTo>
                    <a:lnTo>
                      <a:pt x="0" y="28"/>
                    </a:ln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9" name="Group 4209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827" name="Freeform 4210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25 1625"/>
                  <a:gd name="T1" fmla="*/ T0 w 57"/>
                  <a:gd name="T2" fmla="+- 0 4207 4179"/>
                  <a:gd name="T3" fmla="*/ 4207 h 49"/>
                  <a:gd name="T4" fmla="+- 0 1638 1625"/>
                  <a:gd name="T5" fmla="*/ T4 w 57"/>
                  <a:gd name="T6" fmla="+- 0 4227 4179"/>
                  <a:gd name="T7" fmla="*/ 4227 h 49"/>
                  <a:gd name="T8" fmla="+- 0 1682 1625"/>
                  <a:gd name="T9" fmla="*/ T8 w 57"/>
                  <a:gd name="T10" fmla="+- 0 4199 4179"/>
                  <a:gd name="T11" fmla="*/ 4199 h 49"/>
                  <a:gd name="T12" fmla="+- 0 1669 1625"/>
                  <a:gd name="T13" fmla="*/ T12 w 57"/>
                  <a:gd name="T14" fmla="+- 0 4179 4179"/>
                  <a:gd name="T15" fmla="*/ 4179 h 49"/>
                  <a:gd name="T16" fmla="+- 0 1625 1625"/>
                  <a:gd name="T17" fmla="*/ T16 w 57"/>
                  <a:gd name="T18" fmla="+- 0 4207 4179"/>
                  <a:gd name="T19" fmla="*/ 4207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0" y="28"/>
                    </a:move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0" name="Group 4207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826" name="Freeform 4208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69 2120"/>
                  <a:gd name="T1" fmla="*/ T0 w 52"/>
                  <a:gd name="T2" fmla="+- 0 3989 3989"/>
                  <a:gd name="T3" fmla="*/ 3989 h 29"/>
                  <a:gd name="T4" fmla="+- 0 2120 2120"/>
                  <a:gd name="T5" fmla="*/ T4 w 52"/>
                  <a:gd name="T6" fmla="+- 0 3993 3989"/>
                  <a:gd name="T7" fmla="*/ 3993 h 29"/>
                  <a:gd name="T8" fmla="+- 0 2122 2120"/>
                  <a:gd name="T9" fmla="*/ T8 w 52"/>
                  <a:gd name="T10" fmla="+- 0 4017 3989"/>
                  <a:gd name="T11" fmla="*/ 4017 h 29"/>
                  <a:gd name="T12" fmla="+- 0 2172 2120"/>
                  <a:gd name="T13" fmla="*/ T12 w 52"/>
                  <a:gd name="T14" fmla="+- 0 4013 3989"/>
                  <a:gd name="T15" fmla="*/ 4013 h 29"/>
                  <a:gd name="T16" fmla="+- 0 2169 2120"/>
                  <a:gd name="T17" fmla="*/ T16 w 52"/>
                  <a:gd name="T18" fmla="+- 0 3989 3989"/>
                  <a:gd name="T19" fmla="*/ 398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49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1" name="Group 4205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825" name="Freeform 4206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20 2120"/>
                  <a:gd name="T1" fmla="*/ T0 w 52"/>
                  <a:gd name="T2" fmla="+- 0 3993 3989"/>
                  <a:gd name="T3" fmla="*/ 3993 h 29"/>
                  <a:gd name="T4" fmla="+- 0 2122 2120"/>
                  <a:gd name="T5" fmla="*/ T4 w 52"/>
                  <a:gd name="T6" fmla="+- 0 4017 3989"/>
                  <a:gd name="T7" fmla="*/ 4017 h 29"/>
                  <a:gd name="T8" fmla="+- 0 2172 2120"/>
                  <a:gd name="T9" fmla="*/ T8 w 52"/>
                  <a:gd name="T10" fmla="+- 0 4013 3989"/>
                  <a:gd name="T11" fmla="*/ 4013 h 29"/>
                  <a:gd name="T12" fmla="+- 0 2169 2120"/>
                  <a:gd name="T13" fmla="*/ T12 w 52"/>
                  <a:gd name="T14" fmla="+- 0 3989 3989"/>
                  <a:gd name="T15" fmla="*/ 3989 h 29"/>
                  <a:gd name="T16" fmla="+- 0 2120 2120"/>
                  <a:gd name="T17" fmla="*/ T16 w 52"/>
                  <a:gd name="T18" fmla="+- 0 3993 3989"/>
                  <a:gd name="T19" fmla="*/ 399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0" y="4"/>
                    </a:move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23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2" name="Group 4203"/>
            <p:cNvGrpSpPr>
              <a:grpSpLocks/>
            </p:cNvGrpSpPr>
            <p:nvPr/>
          </p:nvGrpSpPr>
          <p:grpSpPr bwMode="auto">
            <a:xfrm>
              <a:off x="3083" y="4014"/>
              <a:ext cx="50" cy="2"/>
              <a:chOff x="3083" y="4014"/>
              <a:chExt cx="50" cy="2"/>
            </a:xfrm>
          </p:grpSpPr>
          <p:sp>
            <p:nvSpPr>
              <p:cNvPr id="824" name="Freeform 4204"/>
              <p:cNvSpPr>
                <a:spLocks/>
              </p:cNvSpPr>
              <p:nvPr/>
            </p:nvSpPr>
            <p:spPr bwMode="auto">
              <a:xfrm>
                <a:off x="3083" y="4014"/>
                <a:ext cx="50" cy="2"/>
              </a:xfrm>
              <a:custGeom>
                <a:avLst/>
                <a:gdLst>
                  <a:gd name="T0" fmla="+- 0 3083 3083"/>
                  <a:gd name="T1" fmla="*/ T0 w 50"/>
                  <a:gd name="T2" fmla="+- 0 3133 3083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1654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3" name="Group 4201"/>
            <p:cNvGrpSpPr>
              <a:grpSpLocks/>
            </p:cNvGrpSpPr>
            <p:nvPr/>
          </p:nvGrpSpPr>
          <p:grpSpPr bwMode="auto">
            <a:xfrm>
              <a:off x="3083" y="4014"/>
              <a:ext cx="50" cy="2"/>
              <a:chOff x="3083" y="4014"/>
              <a:chExt cx="50" cy="2"/>
            </a:xfrm>
          </p:grpSpPr>
          <p:sp>
            <p:nvSpPr>
              <p:cNvPr id="823" name="Freeform 4202"/>
              <p:cNvSpPr>
                <a:spLocks/>
              </p:cNvSpPr>
              <p:nvPr/>
            </p:nvSpPr>
            <p:spPr bwMode="auto">
              <a:xfrm>
                <a:off x="3083" y="4014"/>
                <a:ext cx="50" cy="2"/>
              </a:xfrm>
              <a:custGeom>
                <a:avLst/>
                <a:gdLst>
                  <a:gd name="T0" fmla="+- 0 3083 3083"/>
                  <a:gd name="T1" fmla="*/ T0 w 50"/>
                  <a:gd name="T2" fmla="+- 0 3133 3083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45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4" name="Group 4199"/>
            <p:cNvGrpSpPr>
              <a:grpSpLocks/>
            </p:cNvGrpSpPr>
            <p:nvPr/>
          </p:nvGrpSpPr>
          <p:grpSpPr bwMode="auto">
            <a:xfrm>
              <a:off x="3275" y="4008"/>
              <a:ext cx="50" cy="2"/>
              <a:chOff x="3275" y="4008"/>
              <a:chExt cx="50" cy="2"/>
            </a:xfrm>
          </p:grpSpPr>
          <p:sp>
            <p:nvSpPr>
              <p:cNvPr id="822" name="Freeform 4200"/>
              <p:cNvSpPr>
                <a:spLocks/>
              </p:cNvSpPr>
              <p:nvPr/>
            </p:nvSpPr>
            <p:spPr bwMode="auto">
              <a:xfrm>
                <a:off x="3275" y="4008"/>
                <a:ext cx="50" cy="2"/>
              </a:xfrm>
              <a:custGeom>
                <a:avLst/>
                <a:gdLst>
                  <a:gd name="T0" fmla="+- 0 3275 3275"/>
                  <a:gd name="T1" fmla="*/ T0 w 50"/>
                  <a:gd name="T2" fmla="+- 0 3325 3275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177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5" name="Group 4197"/>
            <p:cNvGrpSpPr>
              <a:grpSpLocks/>
            </p:cNvGrpSpPr>
            <p:nvPr/>
          </p:nvGrpSpPr>
          <p:grpSpPr bwMode="auto">
            <a:xfrm>
              <a:off x="3275" y="4008"/>
              <a:ext cx="50" cy="2"/>
              <a:chOff x="3275" y="4008"/>
              <a:chExt cx="50" cy="2"/>
            </a:xfrm>
          </p:grpSpPr>
          <p:sp>
            <p:nvSpPr>
              <p:cNvPr id="821" name="Freeform 4198"/>
              <p:cNvSpPr>
                <a:spLocks/>
              </p:cNvSpPr>
              <p:nvPr/>
            </p:nvSpPr>
            <p:spPr bwMode="auto">
              <a:xfrm>
                <a:off x="3275" y="4008"/>
                <a:ext cx="50" cy="2"/>
              </a:xfrm>
              <a:custGeom>
                <a:avLst/>
                <a:gdLst>
                  <a:gd name="T0" fmla="+- 0 3275 3275"/>
                  <a:gd name="T1" fmla="*/ T0 w 50"/>
                  <a:gd name="T2" fmla="+- 0 3325 3275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</a:path>
                </a:pathLst>
              </a:custGeom>
              <a:noFill/>
              <a:ln w="48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6" name="Group 4195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820" name="Freeform 4196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34 3609"/>
                  <a:gd name="T1" fmla="*/ T0 w 75"/>
                  <a:gd name="T2" fmla="+- 0 3668 3668"/>
                  <a:gd name="T3" fmla="*/ 3668 h 110"/>
                  <a:gd name="T4" fmla="+- 0 3609 3609"/>
                  <a:gd name="T5" fmla="*/ T4 w 75"/>
                  <a:gd name="T6" fmla="+- 0 3765 3668"/>
                  <a:gd name="T7" fmla="*/ 3765 h 110"/>
                  <a:gd name="T8" fmla="+- 0 3657 3609"/>
                  <a:gd name="T9" fmla="*/ T8 w 75"/>
                  <a:gd name="T10" fmla="+- 0 3778 3668"/>
                  <a:gd name="T11" fmla="*/ 3778 h 110"/>
                  <a:gd name="T12" fmla="+- 0 3683 3609"/>
                  <a:gd name="T13" fmla="*/ T12 w 75"/>
                  <a:gd name="T14" fmla="+- 0 3681 3668"/>
                  <a:gd name="T15" fmla="*/ 3681 h 110"/>
                  <a:gd name="T16" fmla="+- 0 3634 3609"/>
                  <a:gd name="T17" fmla="*/ T16 w 75"/>
                  <a:gd name="T18" fmla="+- 0 3668 3668"/>
                  <a:gd name="T19" fmla="*/ 3668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25" y="0"/>
                    </a:moveTo>
                    <a:lnTo>
                      <a:pt x="0" y="97"/>
                    </a:ln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7" name="Group 4193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819" name="Freeform 4194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09 3609"/>
                  <a:gd name="T1" fmla="*/ T0 w 75"/>
                  <a:gd name="T2" fmla="+- 0 3765 3668"/>
                  <a:gd name="T3" fmla="*/ 3765 h 110"/>
                  <a:gd name="T4" fmla="+- 0 3657 3609"/>
                  <a:gd name="T5" fmla="*/ T4 w 75"/>
                  <a:gd name="T6" fmla="+- 0 3778 3668"/>
                  <a:gd name="T7" fmla="*/ 3778 h 110"/>
                  <a:gd name="T8" fmla="+- 0 3683 3609"/>
                  <a:gd name="T9" fmla="*/ T8 w 75"/>
                  <a:gd name="T10" fmla="+- 0 3681 3668"/>
                  <a:gd name="T11" fmla="*/ 3681 h 110"/>
                  <a:gd name="T12" fmla="+- 0 3634 3609"/>
                  <a:gd name="T13" fmla="*/ T12 w 75"/>
                  <a:gd name="T14" fmla="+- 0 3668 3668"/>
                  <a:gd name="T15" fmla="*/ 3668 h 110"/>
                  <a:gd name="T16" fmla="+- 0 3609 3609"/>
                  <a:gd name="T17" fmla="*/ T16 w 75"/>
                  <a:gd name="T18" fmla="+- 0 3765 3668"/>
                  <a:gd name="T19" fmla="*/ 3765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0" y="97"/>
                    </a:move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3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8" name="Group 4191"/>
            <p:cNvGrpSpPr>
              <a:grpSpLocks/>
            </p:cNvGrpSpPr>
            <p:nvPr/>
          </p:nvGrpSpPr>
          <p:grpSpPr bwMode="auto">
            <a:xfrm>
              <a:off x="401" y="3545"/>
              <a:ext cx="3039" cy="874"/>
              <a:chOff x="401" y="3545"/>
              <a:chExt cx="3039" cy="874"/>
            </a:xfrm>
          </p:grpSpPr>
          <p:sp>
            <p:nvSpPr>
              <p:cNvPr id="818" name="Freeform 4192"/>
              <p:cNvSpPr>
                <a:spLocks/>
              </p:cNvSpPr>
              <p:nvPr/>
            </p:nvSpPr>
            <p:spPr bwMode="auto">
              <a:xfrm>
                <a:off x="401" y="3545"/>
                <a:ext cx="3039" cy="874"/>
              </a:xfrm>
              <a:custGeom>
                <a:avLst/>
                <a:gdLst>
                  <a:gd name="T0" fmla="+- 0 401 401"/>
                  <a:gd name="T1" fmla="*/ T0 w 3039"/>
                  <a:gd name="T2" fmla="+- 0 4419 3545"/>
                  <a:gd name="T3" fmla="*/ 4419 h 874"/>
                  <a:gd name="T4" fmla="+- 0 560 401"/>
                  <a:gd name="T5" fmla="*/ T4 w 3039"/>
                  <a:gd name="T6" fmla="+- 0 4214 3545"/>
                  <a:gd name="T7" fmla="*/ 4214 h 874"/>
                  <a:gd name="T8" fmla="+- 0 607 401"/>
                  <a:gd name="T9" fmla="*/ T8 w 3039"/>
                  <a:gd name="T10" fmla="+- 0 4212 3545"/>
                  <a:gd name="T11" fmla="*/ 4212 h 874"/>
                  <a:gd name="T12" fmla="+- 0 714 401"/>
                  <a:gd name="T13" fmla="*/ T12 w 3039"/>
                  <a:gd name="T14" fmla="+- 0 4077 3545"/>
                  <a:gd name="T15" fmla="*/ 4077 h 874"/>
                  <a:gd name="T16" fmla="+- 0 841 401"/>
                  <a:gd name="T17" fmla="*/ T16 w 3039"/>
                  <a:gd name="T18" fmla="+- 0 4049 3545"/>
                  <a:gd name="T19" fmla="*/ 4049 h 874"/>
                  <a:gd name="T20" fmla="+- 0 905 401"/>
                  <a:gd name="T21" fmla="*/ T20 w 3039"/>
                  <a:gd name="T22" fmla="+- 0 3989 3545"/>
                  <a:gd name="T23" fmla="*/ 3989 h 874"/>
                  <a:gd name="T24" fmla="+- 0 1060 401"/>
                  <a:gd name="T25" fmla="*/ T24 w 3039"/>
                  <a:gd name="T26" fmla="+- 0 3937 3545"/>
                  <a:gd name="T27" fmla="*/ 3937 h 874"/>
                  <a:gd name="T28" fmla="+- 0 1244 401"/>
                  <a:gd name="T29" fmla="*/ T28 w 3039"/>
                  <a:gd name="T30" fmla="+- 0 3886 3545"/>
                  <a:gd name="T31" fmla="*/ 3886 h 874"/>
                  <a:gd name="T32" fmla="+- 0 1234 401"/>
                  <a:gd name="T33" fmla="*/ T32 w 3039"/>
                  <a:gd name="T34" fmla="+- 0 3750 3545"/>
                  <a:gd name="T35" fmla="*/ 3750 h 874"/>
                  <a:gd name="T36" fmla="+- 0 1276 401"/>
                  <a:gd name="T37" fmla="*/ T36 w 3039"/>
                  <a:gd name="T38" fmla="+- 0 3684 3545"/>
                  <a:gd name="T39" fmla="*/ 3684 h 874"/>
                  <a:gd name="T40" fmla="+- 0 1362 401"/>
                  <a:gd name="T41" fmla="*/ T40 w 3039"/>
                  <a:gd name="T42" fmla="+- 0 3690 3545"/>
                  <a:gd name="T43" fmla="*/ 3690 h 874"/>
                  <a:gd name="T44" fmla="+- 0 1457 401"/>
                  <a:gd name="T45" fmla="*/ T44 w 3039"/>
                  <a:gd name="T46" fmla="+- 0 3714 3545"/>
                  <a:gd name="T47" fmla="*/ 3714 h 874"/>
                  <a:gd name="T48" fmla="+- 0 1558 401"/>
                  <a:gd name="T49" fmla="*/ T48 w 3039"/>
                  <a:gd name="T50" fmla="+- 0 3724 3545"/>
                  <a:gd name="T51" fmla="*/ 3724 h 874"/>
                  <a:gd name="T52" fmla="+- 0 1631 401"/>
                  <a:gd name="T53" fmla="*/ T52 w 3039"/>
                  <a:gd name="T54" fmla="+- 0 3715 3545"/>
                  <a:gd name="T55" fmla="*/ 3715 h 874"/>
                  <a:gd name="T56" fmla="+- 0 1918 401"/>
                  <a:gd name="T57" fmla="*/ T56 w 3039"/>
                  <a:gd name="T58" fmla="+- 0 3649 3545"/>
                  <a:gd name="T59" fmla="*/ 3649 h 874"/>
                  <a:gd name="T60" fmla="+- 0 2219 401"/>
                  <a:gd name="T61" fmla="*/ T60 w 3039"/>
                  <a:gd name="T62" fmla="+- 0 3651 3545"/>
                  <a:gd name="T63" fmla="*/ 3651 h 874"/>
                  <a:gd name="T64" fmla="+- 0 2326 401"/>
                  <a:gd name="T65" fmla="*/ T64 w 3039"/>
                  <a:gd name="T66" fmla="+- 0 3608 3545"/>
                  <a:gd name="T67" fmla="*/ 3608 h 874"/>
                  <a:gd name="T68" fmla="+- 0 2422 401"/>
                  <a:gd name="T69" fmla="*/ T68 w 3039"/>
                  <a:gd name="T70" fmla="+- 0 3588 3545"/>
                  <a:gd name="T71" fmla="*/ 3588 h 874"/>
                  <a:gd name="T72" fmla="+- 0 2566 401"/>
                  <a:gd name="T73" fmla="*/ T72 w 3039"/>
                  <a:gd name="T74" fmla="+- 0 3552 3545"/>
                  <a:gd name="T75" fmla="*/ 3552 h 874"/>
                  <a:gd name="T76" fmla="+- 0 2691 401"/>
                  <a:gd name="T77" fmla="*/ T76 w 3039"/>
                  <a:gd name="T78" fmla="+- 0 3545 3545"/>
                  <a:gd name="T79" fmla="*/ 3545 h 874"/>
                  <a:gd name="T80" fmla="+- 0 3158 401"/>
                  <a:gd name="T81" fmla="*/ T80 w 3039"/>
                  <a:gd name="T82" fmla="+- 0 3616 3545"/>
                  <a:gd name="T83" fmla="*/ 3616 h 874"/>
                  <a:gd name="T84" fmla="+- 0 3315 401"/>
                  <a:gd name="T85" fmla="*/ T84 w 3039"/>
                  <a:gd name="T86" fmla="+- 0 3606 3545"/>
                  <a:gd name="T87" fmla="*/ 3606 h 874"/>
                  <a:gd name="T88" fmla="+- 0 3440 401"/>
                  <a:gd name="T89" fmla="*/ T88 w 3039"/>
                  <a:gd name="T90" fmla="+- 0 3640 3545"/>
                  <a:gd name="T91" fmla="*/ 364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39" h="874">
                    <a:moveTo>
                      <a:pt x="0" y="874"/>
                    </a:moveTo>
                    <a:lnTo>
                      <a:pt x="159" y="669"/>
                    </a:lnTo>
                    <a:lnTo>
                      <a:pt x="206" y="667"/>
                    </a:lnTo>
                    <a:lnTo>
                      <a:pt x="313" y="532"/>
                    </a:lnTo>
                    <a:lnTo>
                      <a:pt x="440" y="504"/>
                    </a:lnTo>
                    <a:lnTo>
                      <a:pt x="504" y="444"/>
                    </a:lnTo>
                    <a:lnTo>
                      <a:pt x="659" y="392"/>
                    </a:lnTo>
                    <a:lnTo>
                      <a:pt x="843" y="341"/>
                    </a:lnTo>
                    <a:lnTo>
                      <a:pt x="833" y="205"/>
                    </a:lnTo>
                    <a:lnTo>
                      <a:pt x="875" y="139"/>
                    </a:lnTo>
                    <a:lnTo>
                      <a:pt x="961" y="145"/>
                    </a:lnTo>
                    <a:lnTo>
                      <a:pt x="1056" y="169"/>
                    </a:lnTo>
                    <a:lnTo>
                      <a:pt x="1157" y="179"/>
                    </a:lnTo>
                    <a:lnTo>
                      <a:pt x="1230" y="170"/>
                    </a:lnTo>
                    <a:lnTo>
                      <a:pt x="1517" y="104"/>
                    </a:lnTo>
                    <a:lnTo>
                      <a:pt x="1818" y="106"/>
                    </a:lnTo>
                    <a:lnTo>
                      <a:pt x="1925" y="63"/>
                    </a:lnTo>
                    <a:lnTo>
                      <a:pt x="2021" y="43"/>
                    </a:lnTo>
                    <a:lnTo>
                      <a:pt x="2165" y="7"/>
                    </a:lnTo>
                    <a:lnTo>
                      <a:pt x="2290" y="0"/>
                    </a:lnTo>
                    <a:lnTo>
                      <a:pt x="2757" y="71"/>
                    </a:lnTo>
                    <a:lnTo>
                      <a:pt x="2914" y="61"/>
                    </a:lnTo>
                    <a:lnTo>
                      <a:pt x="3039" y="95"/>
                    </a:lnTo>
                  </a:path>
                </a:pathLst>
              </a:custGeom>
              <a:noFill/>
              <a:ln w="704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59" name="Group 4189"/>
            <p:cNvGrpSpPr>
              <a:grpSpLocks/>
            </p:cNvGrpSpPr>
            <p:nvPr/>
          </p:nvGrpSpPr>
          <p:grpSpPr bwMode="auto">
            <a:xfrm>
              <a:off x="4517" y="3710"/>
              <a:ext cx="396" cy="1048"/>
              <a:chOff x="4517" y="3710"/>
              <a:chExt cx="396" cy="1048"/>
            </a:xfrm>
          </p:grpSpPr>
          <p:sp>
            <p:nvSpPr>
              <p:cNvPr id="817" name="Freeform 4190"/>
              <p:cNvSpPr>
                <a:spLocks/>
              </p:cNvSpPr>
              <p:nvPr/>
            </p:nvSpPr>
            <p:spPr bwMode="auto">
              <a:xfrm>
                <a:off x="4517" y="3710"/>
                <a:ext cx="396" cy="1048"/>
              </a:xfrm>
              <a:custGeom>
                <a:avLst/>
                <a:gdLst>
                  <a:gd name="T0" fmla="+- 0 4912 4517"/>
                  <a:gd name="T1" fmla="*/ T0 w 396"/>
                  <a:gd name="T2" fmla="+- 0 3710 3710"/>
                  <a:gd name="T3" fmla="*/ 3710 h 1048"/>
                  <a:gd name="T4" fmla="+- 0 4873 4517"/>
                  <a:gd name="T5" fmla="*/ T4 w 396"/>
                  <a:gd name="T6" fmla="+- 0 3793 3710"/>
                  <a:gd name="T7" fmla="*/ 3793 h 1048"/>
                  <a:gd name="T8" fmla="+- 0 4809 4517"/>
                  <a:gd name="T9" fmla="*/ T8 w 396"/>
                  <a:gd name="T10" fmla="+- 0 4120 3710"/>
                  <a:gd name="T11" fmla="*/ 4120 h 1048"/>
                  <a:gd name="T12" fmla="+- 0 4844 4517"/>
                  <a:gd name="T13" fmla="*/ T12 w 396"/>
                  <a:gd name="T14" fmla="+- 0 4239 3710"/>
                  <a:gd name="T15" fmla="*/ 4239 h 1048"/>
                  <a:gd name="T16" fmla="+- 0 4820 4517"/>
                  <a:gd name="T17" fmla="*/ T16 w 396"/>
                  <a:gd name="T18" fmla="+- 0 4542 3710"/>
                  <a:gd name="T19" fmla="*/ 4542 h 1048"/>
                  <a:gd name="T20" fmla="+- 0 4681 4517"/>
                  <a:gd name="T21" fmla="*/ T20 w 396"/>
                  <a:gd name="T22" fmla="+- 0 4661 3710"/>
                  <a:gd name="T23" fmla="*/ 4661 h 1048"/>
                  <a:gd name="T24" fmla="+- 0 4517 4517"/>
                  <a:gd name="T25" fmla="*/ T24 w 396"/>
                  <a:gd name="T26" fmla="+- 0 4757 3710"/>
                  <a:gd name="T27" fmla="*/ 4757 h 10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96" h="1048">
                    <a:moveTo>
                      <a:pt x="395" y="0"/>
                    </a:moveTo>
                    <a:lnTo>
                      <a:pt x="356" y="83"/>
                    </a:lnTo>
                    <a:lnTo>
                      <a:pt x="292" y="410"/>
                    </a:lnTo>
                    <a:lnTo>
                      <a:pt x="327" y="529"/>
                    </a:lnTo>
                    <a:lnTo>
                      <a:pt x="303" y="832"/>
                    </a:lnTo>
                    <a:lnTo>
                      <a:pt x="164" y="951"/>
                    </a:lnTo>
                    <a:lnTo>
                      <a:pt x="0" y="104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0" name="Group 4187"/>
            <p:cNvGrpSpPr>
              <a:grpSpLocks/>
            </p:cNvGrpSpPr>
            <p:nvPr/>
          </p:nvGrpSpPr>
          <p:grpSpPr bwMode="auto">
            <a:xfrm>
              <a:off x="4094" y="953"/>
              <a:ext cx="1299" cy="2558"/>
              <a:chOff x="4094" y="953"/>
              <a:chExt cx="1299" cy="2558"/>
            </a:xfrm>
          </p:grpSpPr>
          <p:sp>
            <p:nvSpPr>
              <p:cNvPr id="816" name="Freeform 4188"/>
              <p:cNvSpPr>
                <a:spLocks/>
              </p:cNvSpPr>
              <p:nvPr/>
            </p:nvSpPr>
            <p:spPr bwMode="auto">
              <a:xfrm>
                <a:off x="4094" y="953"/>
                <a:ext cx="1299" cy="2558"/>
              </a:xfrm>
              <a:custGeom>
                <a:avLst/>
                <a:gdLst>
                  <a:gd name="T0" fmla="+- 0 4094 4094"/>
                  <a:gd name="T1" fmla="*/ T0 w 1299"/>
                  <a:gd name="T2" fmla="+- 0 3510 953"/>
                  <a:gd name="T3" fmla="*/ 3510 h 2558"/>
                  <a:gd name="T4" fmla="+- 0 4179 4094"/>
                  <a:gd name="T5" fmla="*/ T4 w 1299"/>
                  <a:gd name="T6" fmla="+- 0 3140 953"/>
                  <a:gd name="T7" fmla="*/ 3140 h 2558"/>
                  <a:gd name="T8" fmla="+- 0 4185 4094"/>
                  <a:gd name="T9" fmla="*/ T8 w 1299"/>
                  <a:gd name="T10" fmla="+- 0 2930 953"/>
                  <a:gd name="T11" fmla="*/ 2930 h 2558"/>
                  <a:gd name="T12" fmla="+- 0 4158 4094"/>
                  <a:gd name="T13" fmla="*/ T12 w 1299"/>
                  <a:gd name="T14" fmla="+- 0 2559 953"/>
                  <a:gd name="T15" fmla="*/ 2559 h 2558"/>
                  <a:gd name="T16" fmla="+- 0 4136 4094"/>
                  <a:gd name="T17" fmla="*/ T16 w 1299"/>
                  <a:gd name="T18" fmla="+- 0 2216 953"/>
                  <a:gd name="T19" fmla="*/ 2216 h 2558"/>
                  <a:gd name="T20" fmla="+- 0 4272 4094"/>
                  <a:gd name="T21" fmla="*/ T20 w 1299"/>
                  <a:gd name="T22" fmla="+- 0 1900 953"/>
                  <a:gd name="T23" fmla="*/ 1900 h 2558"/>
                  <a:gd name="T24" fmla="+- 0 4267 4094"/>
                  <a:gd name="T25" fmla="*/ T24 w 1299"/>
                  <a:gd name="T26" fmla="+- 0 1844 953"/>
                  <a:gd name="T27" fmla="*/ 1844 h 2558"/>
                  <a:gd name="T28" fmla="+- 0 4166 4094"/>
                  <a:gd name="T29" fmla="*/ T28 w 1299"/>
                  <a:gd name="T30" fmla="+- 0 1707 953"/>
                  <a:gd name="T31" fmla="*/ 1707 h 2558"/>
                  <a:gd name="T32" fmla="+- 0 4188 4094"/>
                  <a:gd name="T33" fmla="*/ T32 w 1299"/>
                  <a:gd name="T34" fmla="+- 0 1587 953"/>
                  <a:gd name="T35" fmla="*/ 1587 h 2558"/>
                  <a:gd name="T36" fmla="+- 0 4358 4094"/>
                  <a:gd name="T37" fmla="*/ T36 w 1299"/>
                  <a:gd name="T38" fmla="+- 0 1413 953"/>
                  <a:gd name="T39" fmla="*/ 1413 h 2558"/>
                  <a:gd name="T40" fmla="+- 0 4523 4094"/>
                  <a:gd name="T41" fmla="*/ T40 w 1299"/>
                  <a:gd name="T42" fmla="+- 0 1353 953"/>
                  <a:gd name="T43" fmla="*/ 1353 h 2558"/>
                  <a:gd name="T44" fmla="+- 0 4668 4094"/>
                  <a:gd name="T45" fmla="*/ T44 w 1299"/>
                  <a:gd name="T46" fmla="+- 0 1227 953"/>
                  <a:gd name="T47" fmla="*/ 1227 h 2558"/>
                  <a:gd name="T48" fmla="+- 0 5055 4094"/>
                  <a:gd name="T49" fmla="*/ T48 w 1299"/>
                  <a:gd name="T50" fmla="+- 0 1131 953"/>
                  <a:gd name="T51" fmla="*/ 1131 h 2558"/>
                  <a:gd name="T52" fmla="+- 0 5392 4094"/>
                  <a:gd name="T53" fmla="*/ T52 w 1299"/>
                  <a:gd name="T54" fmla="+- 0 953 953"/>
                  <a:gd name="T55" fmla="*/ 953 h 2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99" h="2558">
                    <a:moveTo>
                      <a:pt x="0" y="2557"/>
                    </a:moveTo>
                    <a:lnTo>
                      <a:pt x="85" y="2187"/>
                    </a:lnTo>
                    <a:lnTo>
                      <a:pt x="91" y="1977"/>
                    </a:lnTo>
                    <a:lnTo>
                      <a:pt x="64" y="1606"/>
                    </a:lnTo>
                    <a:lnTo>
                      <a:pt x="42" y="1263"/>
                    </a:lnTo>
                    <a:lnTo>
                      <a:pt x="178" y="947"/>
                    </a:lnTo>
                    <a:lnTo>
                      <a:pt x="173" y="891"/>
                    </a:lnTo>
                    <a:lnTo>
                      <a:pt x="72" y="754"/>
                    </a:lnTo>
                    <a:lnTo>
                      <a:pt x="94" y="634"/>
                    </a:lnTo>
                    <a:lnTo>
                      <a:pt x="264" y="460"/>
                    </a:lnTo>
                    <a:lnTo>
                      <a:pt x="429" y="400"/>
                    </a:lnTo>
                    <a:lnTo>
                      <a:pt x="574" y="274"/>
                    </a:lnTo>
                    <a:lnTo>
                      <a:pt x="961" y="178"/>
                    </a:lnTo>
                    <a:lnTo>
                      <a:pt x="1298" y="0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1" name="Group 4185"/>
            <p:cNvGrpSpPr>
              <a:grpSpLocks/>
            </p:cNvGrpSpPr>
            <p:nvPr/>
          </p:nvGrpSpPr>
          <p:grpSpPr bwMode="auto">
            <a:xfrm>
              <a:off x="1439" y="640"/>
              <a:ext cx="3030" cy="844"/>
              <a:chOff x="1439" y="640"/>
              <a:chExt cx="3030" cy="844"/>
            </a:xfrm>
          </p:grpSpPr>
          <p:sp>
            <p:nvSpPr>
              <p:cNvPr id="815" name="Freeform 4186"/>
              <p:cNvSpPr>
                <a:spLocks/>
              </p:cNvSpPr>
              <p:nvPr/>
            </p:nvSpPr>
            <p:spPr bwMode="auto">
              <a:xfrm>
                <a:off x="1439" y="640"/>
                <a:ext cx="3030" cy="844"/>
              </a:xfrm>
              <a:custGeom>
                <a:avLst/>
                <a:gdLst>
                  <a:gd name="T0" fmla="+- 0 1439 1439"/>
                  <a:gd name="T1" fmla="*/ T0 w 3030"/>
                  <a:gd name="T2" fmla="+- 0 861 640"/>
                  <a:gd name="T3" fmla="*/ 861 h 844"/>
                  <a:gd name="T4" fmla="+- 0 1551 1439"/>
                  <a:gd name="T5" fmla="*/ T4 w 3030"/>
                  <a:gd name="T6" fmla="+- 0 812 640"/>
                  <a:gd name="T7" fmla="*/ 812 h 844"/>
                  <a:gd name="T8" fmla="+- 0 1948 1439"/>
                  <a:gd name="T9" fmla="*/ T8 w 3030"/>
                  <a:gd name="T10" fmla="+- 0 807 640"/>
                  <a:gd name="T11" fmla="*/ 807 h 844"/>
                  <a:gd name="T12" fmla="+- 0 2088 1439"/>
                  <a:gd name="T13" fmla="*/ T12 w 3030"/>
                  <a:gd name="T14" fmla="+- 0 866 640"/>
                  <a:gd name="T15" fmla="*/ 866 h 844"/>
                  <a:gd name="T16" fmla="+- 0 2190 1439"/>
                  <a:gd name="T17" fmla="*/ T16 w 3030"/>
                  <a:gd name="T18" fmla="+- 0 786 640"/>
                  <a:gd name="T19" fmla="*/ 786 h 844"/>
                  <a:gd name="T20" fmla="+- 0 2538 1439"/>
                  <a:gd name="T21" fmla="*/ T20 w 3030"/>
                  <a:gd name="T22" fmla="+- 0 672 640"/>
                  <a:gd name="T23" fmla="*/ 672 h 844"/>
                  <a:gd name="T24" fmla="+- 0 2726 1439"/>
                  <a:gd name="T25" fmla="*/ T24 w 3030"/>
                  <a:gd name="T26" fmla="+- 0 640 640"/>
                  <a:gd name="T27" fmla="*/ 640 h 844"/>
                  <a:gd name="T28" fmla="+- 0 3176 1439"/>
                  <a:gd name="T29" fmla="*/ T28 w 3030"/>
                  <a:gd name="T30" fmla="+- 0 678 640"/>
                  <a:gd name="T31" fmla="*/ 678 h 844"/>
                  <a:gd name="T32" fmla="+- 0 3434 1439"/>
                  <a:gd name="T33" fmla="*/ T32 w 3030"/>
                  <a:gd name="T34" fmla="+- 0 780 640"/>
                  <a:gd name="T35" fmla="*/ 780 h 844"/>
                  <a:gd name="T36" fmla="+- 0 3552 1439"/>
                  <a:gd name="T37" fmla="*/ T36 w 3030"/>
                  <a:gd name="T38" fmla="+- 0 694 640"/>
                  <a:gd name="T39" fmla="*/ 694 h 844"/>
                  <a:gd name="T40" fmla="+- 0 3884 1439"/>
                  <a:gd name="T41" fmla="*/ T40 w 3030"/>
                  <a:gd name="T42" fmla="+- 0 737 640"/>
                  <a:gd name="T43" fmla="*/ 737 h 844"/>
                  <a:gd name="T44" fmla="+- 0 3975 1439"/>
                  <a:gd name="T45" fmla="*/ T44 w 3030"/>
                  <a:gd name="T46" fmla="+- 0 823 640"/>
                  <a:gd name="T47" fmla="*/ 823 h 844"/>
                  <a:gd name="T48" fmla="+- 0 4217 1439"/>
                  <a:gd name="T49" fmla="*/ T48 w 3030"/>
                  <a:gd name="T50" fmla="+- 0 915 640"/>
                  <a:gd name="T51" fmla="*/ 915 h 844"/>
                  <a:gd name="T52" fmla="+- 0 4346 1439"/>
                  <a:gd name="T53" fmla="*/ T52 w 3030"/>
                  <a:gd name="T54" fmla="+- 0 1237 640"/>
                  <a:gd name="T55" fmla="*/ 1237 h 844"/>
                  <a:gd name="T56" fmla="+- 0 4468 1439"/>
                  <a:gd name="T57" fmla="*/ T56 w 3030"/>
                  <a:gd name="T58" fmla="+- 0 1484 640"/>
                  <a:gd name="T59" fmla="*/ 1484 h 8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0" h="844">
                    <a:moveTo>
                      <a:pt x="0" y="221"/>
                    </a:moveTo>
                    <a:lnTo>
                      <a:pt x="112" y="172"/>
                    </a:lnTo>
                    <a:lnTo>
                      <a:pt x="509" y="167"/>
                    </a:lnTo>
                    <a:lnTo>
                      <a:pt x="649" y="226"/>
                    </a:lnTo>
                    <a:lnTo>
                      <a:pt x="751" y="146"/>
                    </a:lnTo>
                    <a:lnTo>
                      <a:pt x="1099" y="32"/>
                    </a:lnTo>
                    <a:lnTo>
                      <a:pt x="1287" y="0"/>
                    </a:lnTo>
                    <a:lnTo>
                      <a:pt x="1737" y="38"/>
                    </a:lnTo>
                    <a:lnTo>
                      <a:pt x="1995" y="140"/>
                    </a:lnTo>
                    <a:lnTo>
                      <a:pt x="2113" y="54"/>
                    </a:lnTo>
                    <a:lnTo>
                      <a:pt x="2445" y="97"/>
                    </a:lnTo>
                    <a:lnTo>
                      <a:pt x="2536" y="183"/>
                    </a:lnTo>
                    <a:lnTo>
                      <a:pt x="2778" y="275"/>
                    </a:lnTo>
                    <a:lnTo>
                      <a:pt x="2907" y="597"/>
                    </a:lnTo>
                    <a:lnTo>
                      <a:pt x="3029" y="84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2" name="Group 4183"/>
            <p:cNvGrpSpPr>
              <a:grpSpLocks/>
            </p:cNvGrpSpPr>
            <p:nvPr/>
          </p:nvGrpSpPr>
          <p:grpSpPr bwMode="auto">
            <a:xfrm>
              <a:off x="259" y="3671"/>
              <a:ext cx="1162" cy="1164"/>
              <a:chOff x="259" y="3671"/>
              <a:chExt cx="1162" cy="1164"/>
            </a:xfrm>
          </p:grpSpPr>
          <p:sp>
            <p:nvSpPr>
              <p:cNvPr id="814" name="Freeform 4184"/>
              <p:cNvSpPr>
                <a:spLocks/>
              </p:cNvSpPr>
              <p:nvPr/>
            </p:nvSpPr>
            <p:spPr bwMode="auto">
              <a:xfrm>
                <a:off x="259" y="3671"/>
                <a:ext cx="1162" cy="1164"/>
              </a:xfrm>
              <a:custGeom>
                <a:avLst/>
                <a:gdLst>
                  <a:gd name="T0" fmla="+- 0 259 259"/>
                  <a:gd name="T1" fmla="*/ T0 w 1162"/>
                  <a:gd name="T2" fmla="+- 0 3671 3671"/>
                  <a:gd name="T3" fmla="*/ 3671 h 1164"/>
                  <a:gd name="T4" fmla="+- 0 373 259"/>
                  <a:gd name="T5" fmla="*/ T4 w 1162"/>
                  <a:gd name="T6" fmla="+- 0 3953 3671"/>
                  <a:gd name="T7" fmla="*/ 3953 h 1164"/>
                  <a:gd name="T8" fmla="+- 0 525 259"/>
                  <a:gd name="T9" fmla="*/ T8 w 1162"/>
                  <a:gd name="T10" fmla="+- 0 4151 3671"/>
                  <a:gd name="T11" fmla="*/ 4151 h 1164"/>
                  <a:gd name="T12" fmla="+- 0 602 259"/>
                  <a:gd name="T13" fmla="*/ T12 w 1162"/>
                  <a:gd name="T14" fmla="+- 0 4265 3671"/>
                  <a:gd name="T15" fmla="*/ 4265 h 1164"/>
                  <a:gd name="T16" fmla="+- 0 602 259"/>
                  <a:gd name="T17" fmla="*/ T16 w 1162"/>
                  <a:gd name="T18" fmla="+- 0 4355 3671"/>
                  <a:gd name="T19" fmla="*/ 4355 h 1164"/>
                  <a:gd name="T20" fmla="+- 0 1169 259"/>
                  <a:gd name="T21" fmla="*/ T20 w 1162"/>
                  <a:gd name="T22" fmla="+- 0 4607 3671"/>
                  <a:gd name="T23" fmla="*/ 4607 h 1164"/>
                  <a:gd name="T24" fmla="+- 0 1421 259"/>
                  <a:gd name="T25" fmla="*/ T24 w 1162"/>
                  <a:gd name="T26" fmla="+- 0 4835 3671"/>
                  <a:gd name="T27" fmla="*/ 4835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2" h="1164">
                    <a:moveTo>
                      <a:pt x="0" y="0"/>
                    </a:moveTo>
                    <a:lnTo>
                      <a:pt x="114" y="282"/>
                    </a:lnTo>
                    <a:lnTo>
                      <a:pt x="266" y="480"/>
                    </a:lnTo>
                    <a:lnTo>
                      <a:pt x="343" y="594"/>
                    </a:lnTo>
                    <a:lnTo>
                      <a:pt x="343" y="684"/>
                    </a:lnTo>
                    <a:lnTo>
                      <a:pt x="910" y="936"/>
                    </a:lnTo>
                    <a:lnTo>
                      <a:pt x="1162" y="1164"/>
                    </a:lnTo>
                  </a:path>
                </a:pathLst>
              </a:custGeom>
              <a:noFill/>
              <a:ln w="704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3" name="Group 4181"/>
            <p:cNvGrpSpPr>
              <a:grpSpLocks/>
            </p:cNvGrpSpPr>
            <p:nvPr/>
          </p:nvGrpSpPr>
          <p:grpSpPr bwMode="auto">
            <a:xfrm>
              <a:off x="4494" y="4678"/>
              <a:ext cx="1041" cy="2308"/>
              <a:chOff x="4494" y="4678"/>
              <a:chExt cx="1041" cy="2308"/>
            </a:xfrm>
          </p:grpSpPr>
          <p:sp>
            <p:nvSpPr>
              <p:cNvPr id="813" name="Freeform 4182"/>
              <p:cNvSpPr>
                <a:spLocks/>
              </p:cNvSpPr>
              <p:nvPr/>
            </p:nvSpPr>
            <p:spPr bwMode="auto">
              <a:xfrm>
                <a:off x="4494" y="4678"/>
                <a:ext cx="1041" cy="2308"/>
              </a:xfrm>
              <a:custGeom>
                <a:avLst/>
                <a:gdLst>
                  <a:gd name="T0" fmla="+- 0 5509 4494"/>
                  <a:gd name="T1" fmla="*/ T0 w 1041"/>
                  <a:gd name="T2" fmla="+- 0 4678 4678"/>
                  <a:gd name="T3" fmla="*/ 4678 h 2308"/>
                  <a:gd name="T4" fmla="+- 0 5534 4494"/>
                  <a:gd name="T5" fmla="*/ T4 w 1041"/>
                  <a:gd name="T6" fmla="+- 0 4735 4678"/>
                  <a:gd name="T7" fmla="*/ 4735 h 2308"/>
                  <a:gd name="T8" fmla="+- 0 5440 4494"/>
                  <a:gd name="T9" fmla="*/ T8 w 1041"/>
                  <a:gd name="T10" fmla="+- 0 4929 4678"/>
                  <a:gd name="T11" fmla="*/ 4929 h 2308"/>
                  <a:gd name="T12" fmla="+- 0 5259 4494"/>
                  <a:gd name="T13" fmla="*/ T12 w 1041"/>
                  <a:gd name="T14" fmla="+- 0 4998 4678"/>
                  <a:gd name="T15" fmla="*/ 4998 h 2308"/>
                  <a:gd name="T16" fmla="+- 0 5077 4494"/>
                  <a:gd name="T17" fmla="*/ T16 w 1041"/>
                  <a:gd name="T18" fmla="+- 0 5236 4678"/>
                  <a:gd name="T19" fmla="*/ 5236 h 2308"/>
                  <a:gd name="T20" fmla="+- 0 4996 4494"/>
                  <a:gd name="T21" fmla="*/ T20 w 1041"/>
                  <a:gd name="T22" fmla="+- 0 5405 4678"/>
                  <a:gd name="T23" fmla="*/ 5405 h 2308"/>
                  <a:gd name="T24" fmla="+- 0 4976 4494"/>
                  <a:gd name="T25" fmla="*/ T24 w 1041"/>
                  <a:gd name="T26" fmla="+- 0 5575 4678"/>
                  <a:gd name="T27" fmla="*/ 5575 h 2308"/>
                  <a:gd name="T28" fmla="+- 0 4926 4494"/>
                  <a:gd name="T29" fmla="*/ T28 w 1041"/>
                  <a:gd name="T30" fmla="+- 0 5719 4678"/>
                  <a:gd name="T31" fmla="*/ 5719 h 2308"/>
                  <a:gd name="T32" fmla="+- 0 4971 4494"/>
                  <a:gd name="T33" fmla="*/ T32 w 1041"/>
                  <a:gd name="T34" fmla="+- 0 5806 4678"/>
                  <a:gd name="T35" fmla="*/ 5806 h 2308"/>
                  <a:gd name="T36" fmla="+- 0 4939 4494"/>
                  <a:gd name="T37" fmla="*/ T36 w 1041"/>
                  <a:gd name="T38" fmla="+- 0 5951 4678"/>
                  <a:gd name="T39" fmla="*/ 5951 h 2308"/>
                  <a:gd name="T40" fmla="+- 0 4783 4494"/>
                  <a:gd name="T41" fmla="*/ T40 w 1041"/>
                  <a:gd name="T42" fmla="+- 0 6076 4678"/>
                  <a:gd name="T43" fmla="*/ 6076 h 2308"/>
                  <a:gd name="T44" fmla="+- 0 4632 4494"/>
                  <a:gd name="T45" fmla="*/ T44 w 1041"/>
                  <a:gd name="T46" fmla="+- 0 6515 4678"/>
                  <a:gd name="T47" fmla="*/ 6515 h 2308"/>
                  <a:gd name="T48" fmla="+- 0 4507 4494"/>
                  <a:gd name="T49" fmla="*/ T48 w 1041"/>
                  <a:gd name="T50" fmla="+- 0 6754 4678"/>
                  <a:gd name="T51" fmla="*/ 6754 h 2308"/>
                  <a:gd name="T52" fmla="+- 0 4494 4494"/>
                  <a:gd name="T53" fmla="*/ T52 w 1041"/>
                  <a:gd name="T54" fmla="+- 0 6985 4678"/>
                  <a:gd name="T55" fmla="*/ 6985 h 2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1" h="2308">
                    <a:moveTo>
                      <a:pt x="1015" y="0"/>
                    </a:moveTo>
                    <a:lnTo>
                      <a:pt x="1040" y="57"/>
                    </a:lnTo>
                    <a:lnTo>
                      <a:pt x="946" y="251"/>
                    </a:lnTo>
                    <a:lnTo>
                      <a:pt x="765" y="320"/>
                    </a:lnTo>
                    <a:lnTo>
                      <a:pt x="583" y="558"/>
                    </a:lnTo>
                    <a:lnTo>
                      <a:pt x="502" y="727"/>
                    </a:lnTo>
                    <a:lnTo>
                      <a:pt x="482" y="897"/>
                    </a:lnTo>
                    <a:lnTo>
                      <a:pt x="432" y="1041"/>
                    </a:lnTo>
                    <a:lnTo>
                      <a:pt x="477" y="1128"/>
                    </a:lnTo>
                    <a:lnTo>
                      <a:pt x="445" y="1273"/>
                    </a:lnTo>
                    <a:lnTo>
                      <a:pt x="289" y="1398"/>
                    </a:lnTo>
                    <a:lnTo>
                      <a:pt x="138" y="1837"/>
                    </a:lnTo>
                    <a:lnTo>
                      <a:pt x="13" y="2076"/>
                    </a:lnTo>
                    <a:lnTo>
                      <a:pt x="0" y="230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4" name="Group 4179"/>
            <p:cNvGrpSpPr>
              <a:grpSpLocks/>
            </p:cNvGrpSpPr>
            <p:nvPr/>
          </p:nvGrpSpPr>
          <p:grpSpPr bwMode="auto">
            <a:xfrm>
              <a:off x="1408" y="4826"/>
              <a:ext cx="3457" cy="1079"/>
              <a:chOff x="1408" y="4826"/>
              <a:chExt cx="3457" cy="1079"/>
            </a:xfrm>
          </p:grpSpPr>
          <p:sp>
            <p:nvSpPr>
              <p:cNvPr id="812" name="Freeform 4180"/>
              <p:cNvSpPr>
                <a:spLocks/>
              </p:cNvSpPr>
              <p:nvPr/>
            </p:nvSpPr>
            <p:spPr bwMode="auto">
              <a:xfrm>
                <a:off x="1408" y="4826"/>
                <a:ext cx="3457" cy="1079"/>
              </a:xfrm>
              <a:custGeom>
                <a:avLst/>
                <a:gdLst>
                  <a:gd name="T0" fmla="+- 0 1408 1408"/>
                  <a:gd name="T1" fmla="*/ T0 w 3457"/>
                  <a:gd name="T2" fmla="+- 0 4826 4826"/>
                  <a:gd name="T3" fmla="*/ 4826 h 1079"/>
                  <a:gd name="T4" fmla="+- 0 1833 1408"/>
                  <a:gd name="T5" fmla="*/ T4 w 3457"/>
                  <a:gd name="T6" fmla="+- 0 5179 4826"/>
                  <a:gd name="T7" fmla="*/ 5179 h 1079"/>
                  <a:gd name="T8" fmla="+- 0 1971 1408"/>
                  <a:gd name="T9" fmla="*/ T8 w 3457"/>
                  <a:gd name="T10" fmla="+- 0 5348 4826"/>
                  <a:gd name="T11" fmla="*/ 5348 h 1079"/>
                  <a:gd name="T12" fmla="+- 0 2279 1408"/>
                  <a:gd name="T13" fmla="*/ T12 w 3457"/>
                  <a:gd name="T14" fmla="+- 0 5571 4826"/>
                  <a:gd name="T15" fmla="*/ 5571 h 1079"/>
                  <a:gd name="T16" fmla="+- 0 2301 1408"/>
                  <a:gd name="T17" fmla="*/ T16 w 3457"/>
                  <a:gd name="T18" fmla="+- 0 5681 4826"/>
                  <a:gd name="T19" fmla="*/ 5681 h 1079"/>
                  <a:gd name="T20" fmla="+- 0 2366 1408"/>
                  <a:gd name="T21" fmla="*/ T20 w 3457"/>
                  <a:gd name="T22" fmla="+- 0 5814 4826"/>
                  <a:gd name="T23" fmla="*/ 5814 h 1079"/>
                  <a:gd name="T24" fmla="+- 0 2431 1408"/>
                  <a:gd name="T25" fmla="*/ T24 w 3457"/>
                  <a:gd name="T26" fmla="+- 0 5887 4826"/>
                  <a:gd name="T27" fmla="*/ 5887 h 1079"/>
                  <a:gd name="T28" fmla="+- 0 2712 1408"/>
                  <a:gd name="T29" fmla="*/ T28 w 3457"/>
                  <a:gd name="T30" fmla="+- 0 5862 4826"/>
                  <a:gd name="T31" fmla="*/ 5862 h 1079"/>
                  <a:gd name="T32" fmla="+- 0 2912 1408"/>
                  <a:gd name="T33" fmla="*/ T32 w 3457"/>
                  <a:gd name="T34" fmla="+- 0 5779 4826"/>
                  <a:gd name="T35" fmla="*/ 5779 h 1079"/>
                  <a:gd name="T36" fmla="+- 0 3047 1408"/>
                  <a:gd name="T37" fmla="*/ T36 w 3457"/>
                  <a:gd name="T38" fmla="+- 0 5696 4826"/>
                  <a:gd name="T39" fmla="*/ 5696 h 1079"/>
                  <a:gd name="T40" fmla="+- 0 3104 1408"/>
                  <a:gd name="T41" fmla="*/ T40 w 3457"/>
                  <a:gd name="T42" fmla="+- 0 5571 4826"/>
                  <a:gd name="T43" fmla="*/ 5571 h 1079"/>
                  <a:gd name="T44" fmla="+- 0 3317 1408"/>
                  <a:gd name="T45" fmla="*/ T44 w 3457"/>
                  <a:gd name="T46" fmla="+- 0 5543 4826"/>
                  <a:gd name="T47" fmla="*/ 5543 h 1079"/>
                  <a:gd name="T48" fmla="+- 0 3365 1408"/>
                  <a:gd name="T49" fmla="*/ T48 w 3457"/>
                  <a:gd name="T50" fmla="+- 0 5548 4826"/>
                  <a:gd name="T51" fmla="*/ 5548 h 1079"/>
                  <a:gd name="T52" fmla="+- 0 3437 1408"/>
                  <a:gd name="T53" fmla="*/ T52 w 3457"/>
                  <a:gd name="T54" fmla="+- 0 5591 4826"/>
                  <a:gd name="T55" fmla="*/ 5591 h 1079"/>
                  <a:gd name="T56" fmla="+- 0 3532 1408"/>
                  <a:gd name="T57" fmla="*/ T56 w 3457"/>
                  <a:gd name="T58" fmla="+- 0 5704 4826"/>
                  <a:gd name="T59" fmla="*/ 5704 h 1079"/>
                  <a:gd name="T60" fmla="+- 0 3625 1408"/>
                  <a:gd name="T61" fmla="*/ T60 w 3457"/>
                  <a:gd name="T62" fmla="+- 0 5774 4826"/>
                  <a:gd name="T63" fmla="*/ 5774 h 1079"/>
                  <a:gd name="T64" fmla="+- 0 3743 1408"/>
                  <a:gd name="T65" fmla="*/ T64 w 3457"/>
                  <a:gd name="T66" fmla="+- 0 5854 4826"/>
                  <a:gd name="T67" fmla="*/ 5854 h 1079"/>
                  <a:gd name="T68" fmla="+- 0 3903 1408"/>
                  <a:gd name="T69" fmla="*/ T68 w 3457"/>
                  <a:gd name="T70" fmla="+- 0 5905 4826"/>
                  <a:gd name="T71" fmla="*/ 5905 h 1079"/>
                  <a:gd name="T72" fmla="+- 0 4028 1408"/>
                  <a:gd name="T73" fmla="*/ T72 w 3457"/>
                  <a:gd name="T74" fmla="+- 0 5874 4826"/>
                  <a:gd name="T75" fmla="*/ 5874 h 1079"/>
                  <a:gd name="T76" fmla="+- 0 4085 1408"/>
                  <a:gd name="T77" fmla="*/ T76 w 3457"/>
                  <a:gd name="T78" fmla="+- 0 5889 4826"/>
                  <a:gd name="T79" fmla="*/ 5889 h 1079"/>
                  <a:gd name="T80" fmla="+- 0 4358 1408"/>
                  <a:gd name="T81" fmla="*/ T80 w 3457"/>
                  <a:gd name="T82" fmla="+- 0 5756 4826"/>
                  <a:gd name="T83" fmla="*/ 5756 h 1079"/>
                  <a:gd name="T84" fmla="+- 0 4534 1408"/>
                  <a:gd name="T85" fmla="*/ T84 w 3457"/>
                  <a:gd name="T86" fmla="+- 0 5731 4826"/>
                  <a:gd name="T87" fmla="*/ 5731 h 1079"/>
                  <a:gd name="T88" fmla="+- 0 4606 1408"/>
                  <a:gd name="T89" fmla="*/ T88 w 3457"/>
                  <a:gd name="T90" fmla="+- 0 5686 4826"/>
                  <a:gd name="T91" fmla="*/ 5686 h 1079"/>
                  <a:gd name="T92" fmla="+- 0 4731 1408"/>
                  <a:gd name="T93" fmla="*/ T92 w 3457"/>
                  <a:gd name="T94" fmla="+- 0 5689 4826"/>
                  <a:gd name="T95" fmla="*/ 5689 h 1079"/>
                  <a:gd name="T96" fmla="+- 0 4864 1408"/>
                  <a:gd name="T97" fmla="*/ T96 w 3457"/>
                  <a:gd name="T98" fmla="+- 0 5600 4826"/>
                  <a:gd name="T99" fmla="*/ 5600 h 10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3457" h="1079">
                    <a:moveTo>
                      <a:pt x="0" y="0"/>
                    </a:moveTo>
                    <a:lnTo>
                      <a:pt x="425" y="353"/>
                    </a:lnTo>
                    <a:lnTo>
                      <a:pt x="563" y="522"/>
                    </a:lnTo>
                    <a:lnTo>
                      <a:pt x="871" y="745"/>
                    </a:lnTo>
                    <a:lnTo>
                      <a:pt x="893" y="855"/>
                    </a:lnTo>
                    <a:lnTo>
                      <a:pt x="958" y="988"/>
                    </a:lnTo>
                    <a:lnTo>
                      <a:pt x="1023" y="1061"/>
                    </a:lnTo>
                    <a:lnTo>
                      <a:pt x="1304" y="1036"/>
                    </a:lnTo>
                    <a:lnTo>
                      <a:pt x="1504" y="953"/>
                    </a:lnTo>
                    <a:lnTo>
                      <a:pt x="1639" y="870"/>
                    </a:lnTo>
                    <a:lnTo>
                      <a:pt x="1696" y="745"/>
                    </a:lnTo>
                    <a:lnTo>
                      <a:pt x="1909" y="717"/>
                    </a:lnTo>
                    <a:lnTo>
                      <a:pt x="1957" y="722"/>
                    </a:lnTo>
                    <a:lnTo>
                      <a:pt x="2029" y="765"/>
                    </a:lnTo>
                    <a:lnTo>
                      <a:pt x="2124" y="878"/>
                    </a:lnTo>
                    <a:lnTo>
                      <a:pt x="2217" y="948"/>
                    </a:lnTo>
                    <a:lnTo>
                      <a:pt x="2335" y="1028"/>
                    </a:lnTo>
                    <a:lnTo>
                      <a:pt x="2495" y="1079"/>
                    </a:lnTo>
                    <a:lnTo>
                      <a:pt x="2620" y="1048"/>
                    </a:lnTo>
                    <a:lnTo>
                      <a:pt x="2677" y="1063"/>
                    </a:lnTo>
                    <a:lnTo>
                      <a:pt x="2950" y="930"/>
                    </a:lnTo>
                    <a:lnTo>
                      <a:pt x="3126" y="905"/>
                    </a:lnTo>
                    <a:lnTo>
                      <a:pt x="3198" y="860"/>
                    </a:lnTo>
                    <a:lnTo>
                      <a:pt x="3323" y="863"/>
                    </a:lnTo>
                    <a:lnTo>
                      <a:pt x="3456" y="77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5" name="Group 4177"/>
            <p:cNvGrpSpPr>
              <a:grpSpLocks/>
            </p:cNvGrpSpPr>
            <p:nvPr/>
          </p:nvGrpSpPr>
          <p:grpSpPr bwMode="auto">
            <a:xfrm>
              <a:off x="2669" y="3969"/>
              <a:ext cx="980" cy="2628"/>
              <a:chOff x="2669" y="3969"/>
              <a:chExt cx="980" cy="2628"/>
            </a:xfrm>
          </p:grpSpPr>
          <p:sp>
            <p:nvSpPr>
              <p:cNvPr id="811" name="Freeform 4178"/>
              <p:cNvSpPr>
                <a:spLocks/>
              </p:cNvSpPr>
              <p:nvPr/>
            </p:nvSpPr>
            <p:spPr bwMode="auto">
              <a:xfrm>
                <a:off x="2669" y="3969"/>
                <a:ext cx="980" cy="2628"/>
              </a:xfrm>
              <a:custGeom>
                <a:avLst/>
                <a:gdLst>
                  <a:gd name="T0" fmla="+- 0 2669 2669"/>
                  <a:gd name="T1" fmla="*/ T0 w 980"/>
                  <a:gd name="T2" fmla="+- 0 6597 3969"/>
                  <a:gd name="T3" fmla="*/ 6597 h 2628"/>
                  <a:gd name="T4" fmla="+- 0 2900 2669"/>
                  <a:gd name="T5" fmla="*/ T4 w 980"/>
                  <a:gd name="T6" fmla="+- 0 6138 3969"/>
                  <a:gd name="T7" fmla="*/ 6138 h 2628"/>
                  <a:gd name="T8" fmla="+- 0 2887 2669"/>
                  <a:gd name="T9" fmla="*/ T8 w 980"/>
                  <a:gd name="T10" fmla="+- 0 6073 3969"/>
                  <a:gd name="T11" fmla="*/ 6073 h 2628"/>
                  <a:gd name="T12" fmla="+- 0 3045 2669"/>
                  <a:gd name="T13" fmla="*/ T12 w 980"/>
                  <a:gd name="T14" fmla="+- 0 5809 3969"/>
                  <a:gd name="T15" fmla="*/ 5809 h 2628"/>
                  <a:gd name="T16" fmla="+- 0 3042 2669"/>
                  <a:gd name="T17" fmla="*/ T16 w 980"/>
                  <a:gd name="T18" fmla="+- 0 5699 3969"/>
                  <a:gd name="T19" fmla="*/ 5699 h 2628"/>
                  <a:gd name="T20" fmla="+- 0 3100 2669"/>
                  <a:gd name="T21" fmla="*/ T20 w 980"/>
                  <a:gd name="T22" fmla="+- 0 5574 3969"/>
                  <a:gd name="T23" fmla="*/ 5574 h 2628"/>
                  <a:gd name="T24" fmla="+- 0 3057 2669"/>
                  <a:gd name="T25" fmla="*/ T24 w 980"/>
                  <a:gd name="T26" fmla="+- 0 5313 3969"/>
                  <a:gd name="T27" fmla="*/ 5313 h 2628"/>
                  <a:gd name="T28" fmla="+- 0 3145 2669"/>
                  <a:gd name="T29" fmla="*/ T28 w 980"/>
                  <a:gd name="T30" fmla="+- 0 5122 3969"/>
                  <a:gd name="T31" fmla="*/ 5122 h 2628"/>
                  <a:gd name="T32" fmla="+- 0 3303 2669"/>
                  <a:gd name="T33" fmla="*/ T32 w 980"/>
                  <a:gd name="T34" fmla="+- 0 4912 3969"/>
                  <a:gd name="T35" fmla="*/ 4912 h 2628"/>
                  <a:gd name="T36" fmla="+- 0 3393 2669"/>
                  <a:gd name="T37" fmla="*/ T36 w 980"/>
                  <a:gd name="T38" fmla="+- 0 4789 3969"/>
                  <a:gd name="T39" fmla="*/ 4789 h 2628"/>
                  <a:gd name="T40" fmla="+- 0 3488 2669"/>
                  <a:gd name="T41" fmla="*/ T40 w 980"/>
                  <a:gd name="T42" fmla="+- 0 4438 3969"/>
                  <a:gd name="T43" fmla="*/ 4438 h 2628"/>
                  <a:gd name="T44" fmla="+- 0 3603 2669"/>
                  <a:gd name="T45" fmla="*/ T44 w 980"/>
                  <a:gd name="T46" fmla="+- 0 4122 3969"/>
                  <a:gd name="T47" fmla="*/ 4122 h 2628"/>
                  <a:gd name="T48" fmla="+- 0 3648 2669"/>
                  <a:gd name="T49" fmla="*/ T48 w 980"/>
                  <a:gd name="T50" fmla="+- 0 3969 3969"/>
                  <a:gd name="T51" fmla="*/ 3969 h 26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0" h="2628">
                    <a:moveTo>
                      <a:pt x="0" y="2628"/>
                    </a:moveTo>
                    <a:lnTo>
                      <a:pt x="231" y="2169"/>
                    </a:lnTo>
                    <a:lnTo>
                      <a:pt x="218" y="2104"/>
                    </a:lnTo>
                    <a:lnTo>
                      <a:pt x="376" y="1840"/>
                    </a:lnTo>
                    <a:lnTo>
                      <a:pt x="373" y="1730"/>
                    </a:lnTo>
                    <a:lnTo>
                      <a:pt x="431" y="1605"/>
                    </a:lnTo>
                    <a:lnTo>
                      <a:pt x="388" y="1344"/>
                    </a:lnTo>
                    <a:lnTo>
                      <a:pt x="476" y="1153"/>
                    </a:lnTo>
                    <a:lnTo>
                      <a:pt x="634" y="943"/>
                    </a:lnTo>
                    <a:lnTo>
                      <a:pt x="724" y="820"/>
                    </a:lnTo>
                    <a:lnTo>
                      <a:pt x="819" y="469"/>
                    </a:lnTo>
                    <a:lnTo>
                      <a:pt x="934" y="153"/>
                    </a:lnTo>
                    <a:lnTo>
                      <a:pt x="979" y="0"/>
                    </a:lnTo>
                  </a:path>
                </a:pathLst>
              </a:custGeom>
              <a:noFill/>
              <a:ln w="703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6" name="Group 4175"/>
            <p:cNvGrpSpPr>
              <a:grpSpLocks/>
            </p:cNvGrpSpPr>
            <p:nvPr/>
          </p:nvGrpSpPr>
          <p:grpSpPr bwMode="auto">
            <a:xfrm>
              <a:off x="792" y="5779"/>
              <a:ext cx="1604" cy="224"/>
              <a:chOff x="792" y="5779"/>
              <a:chExt cx="1604" cy="224"/>
            </a:xfrm>
          </p:grpSpPr>
          <p:sp>
            <p:nvSpPr>
              <p:cNvPr id="810" name="Freeform 4176"/>
              <p:cNvSpPr>
                <a:spLocks/>
              </p:cNvSpPr>
              <p:nvPr/>
            </p:nvSpPr>
            <p:spPr bwMode="auto">
              <a:xfrm>
                <a:off x="792" y="5779"/>
                <a:ext cx="1604" cy="224"/>
              </a:xfrm>
              <a:custGeom>
                <a:avLst/>
                <a:gdLst>
                  <a:gd name="T0" fmla="+- 0 792 792"/>
                  <a:gd name="T1" fmla="*/ T0 w 1604"/>
                  <a:gd name="T2" fmla="+- 0 5904 5779"/>
                  <a:gd name="T3" fmla="*/ 5904 h 224"/>
                  <a:gd name="T4" fmla="+- 0 1029 792"/>
                  <a:gd name="T5" fmla="*/ T4 w 1604"/>
                  <a:gd name="T6" fmla="+- 0 5911 5779"/>
                  <a:gd name="T7" fmla="*/ 5911 h 224"/>
                  <a:gd name="T8" fmla="+- 0 1160 792"/>
                  <a:gd name="T9" fmla="*/ T8 w 1604"/>
                  <a:gd name="T10" fmla="+- 0 6003 5779"/>
                  <a:gd name="T11" fmla="*/ 6003 h 224"/>
                  <a:gd name="T12" fmla="+- 0 1404 792"/>
                  <a:gd name="T13" fmla="*/ T12 w 1604"/>
                  <a:gd name="T14" fmla="+- 0 5976 5779"/>
                  <a:gd name="T15" fmla="*/ 5976 h 224"/>
                  <a:gd name="T16" fmla="+- 0 1837 792"/>
                  <a:gd name="T17" fmla="*/ T16 w 1604"/>
                  <a:gd name="T18" fmla="+- 0 5877 5779"/>
                  <a:gd name="T19" fmla="*/ 5877 h 224"/>
                  <a:gd name="T20" fmla="+- 0 2159 792"/>
                  <a:gd name="T21" fmla="*/ T20 w 1604"/>
                  <a:gd name="T22" fmla="+- 0 5779 5779"/>
                  <a:gd name="T23" fmla="*/ 5779 h 224"/>
                  <a:gd name="T24" fmla="+- 0 2396 792"/>
                  <a:gd name="T25" fmla="*/ T24 w 1604"/>
                  <a:gd name="T26" fmla="+- 0 5849 5779"/>
                  <a:gd name="T27" fmla="*/ 5849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04" h="224">
                    <a:moveTo>
                      <a:pt x="0" y="125"/>
                    </a:moveTo>
                    <a:lnTo>
                      <a:pt x="237" y="132"/>
                    </a:lnTo>
                    <a:lnTo>
                      <a:pt x="368" y="224"/>
                    </a:lnTo>
                    <a:lnTo>
                      <a:pt x="612" y="197"/>
                    </a:lnTo>
                    <a:lnTo>
                      <a:pt x="1045" y="98"/>
                    </a:lnTo>
                    <a:lnTo>
                      <a:pt x="1367" y="0"/>
                    </a:lnTo>
                    <a:lnTo>
                      <a:pt x="1604" y="70"/>
                    </a:lnTo>
                  </a:path>
                </a:pathLst>
              </a:custGeom>
              <a:noFill/>
              <a:ln w="7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7" name="Group 4173"/>
            <p:cNvGrpSpPr>
              <a:grpSpLocks/>
            </p:cNvGrpSpPr>
            <p:nvPr/>
          </p:nvGrpSpPr>
          <p:grpSpPr bwMode="auto">
            <a:xfrm>
              <a:off x="1371" y="1412"/>
              <a:ext cx="1305" cy="1882"/>
              <a:chOff x="1371" y="1412"/>
              <a:chExt cx="1305" cy="1882"/>
            </a:xfrm>
          </p:grpSpPr>
          <p:sp>
            <p:nvSpPr>
              <p:cNvPr id="809" name="Freeform 4174"/>
              <p:cNvSpPr>
                <a:spLocks/>
              </p:cNvSpPr>
              <p:nvPr/>
            </p:nvSpPr>
            <p:spPr bwMode="auto">
              <a:xfrm>
                <a:off x="1371" y="1412"/>
                <a:ext cx="1305" cy="1882"/>
              </a:xfrm>
              <a:custGeom>
                <a:avLst/>
                <a:gdLst>
                  <a:gd name="T0" fmla="+- 0 1371 1371"/>
                  <a:gd name="T1" fmla="*/ T0 w 1305"/>
                  <a:gd name="T2" fmla="+- 0 1412 1412"/>
                  <a:gd name="T3" fmla="*/ 1412 h 1882"/>
                  <a:gd name="T4" fmla="+- 0 1862 1371"/>
                  <a:gd name="T5" fmla="*/ T4 w 1305"/>
                  <a:gd name="T6" fmla="+- 0 1801 1412"/>
                  <a:gd name="T7" fmla="*/ 1801 h 1882"/>
                  <a:gd name="T8" fmla="+- 0 1979 1371"/>
                  <a:gd name="T9" fmla="*/ T8 w 1305"/>
                  <a:gd name="T10" fmla="+- 0 2101 1412"/>
                  <a:gd name="T11" fmla="*/ 2101 h 1882"/>
                  <a:gd name="T12" fmla="+- 0 1992 1371"/>
                  <a:gd name="T13" fmla="*/ T12 w 1305"/>
                  <a:gd name="T14" fmla="+- 0 2257 1412"/>
                  <a:gd name="T15" fmla="*/ 2257 h 1882"/>
                  <a:gd name="T16" fmla="+- 0 2098 1371"/>
                  <a:gd name="T17" fmla="*/ T16 w 1305"/>
                  <a:gd name="T18" fmla="+- 0 2345 1412"/>
                  <a:gd name="T19" fmla="*/ 2345 h 1882"/>
                  <a:gd name="T20" fmla="+- 0 2242 1371"/>
                  <a:gd name="T21" fmla="*/ T20 w 1305"/>
                  <a:gd name="T22" fmla="+- 0 2646 1412"/>
                  <a:gd name="T23" fmla="*/ 2646 h 1882"/>
                  <a:gd name="T24" fmla="+- 0 2386 1371"/>
                  <a:gd name="T25" fmla="*/ T24 w 1305"/>
                  <a:gd name="T26" fmla="+- 0 2765 1412"/>
                  <a:gd name="T27" fmla="*/ 2765 h 1882"/>
                  <a:gd name="T28" fmla="+- 0 2555 1371"/>
                  <a:gd name="T29" fmla="*/ T28 w 1305"/>
                  <a:gd name="T30" fmla="+- 0 3060 1412"/>
                  <a:gd name="T31" fmla="*/ 3060 h 1882"/>
                  <a:gd name="T32" fmla="+- 0 2641 1371"/>
                  <a:gd name="T33" fmla="*/ T32 w 1305"/>
                  <a:gd name="T34" fmla="+- 0 3116 1412"/>
                  <a:gd name="T35" fmla="*/ 3116 h 1882"/>
                  <a:gd name="T36" fmla="+- 0 2675 1371"/>
                  <a:gd name="T37" fmla="*/ T36 w 1305"/>
                  <a:gd name="T38" fmla="+- 0 3294 1412"/>
                  <a:gd name="T39" fmla="*/ 3294 h 18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05" h="1882">
                    <a:moveTo>
                      <a:pt x="0" y="0"/>
                    </a:moveTo>
                    <a:lnTo>
                      <a:pt x="491" y="389"/>
                    </a:lnTo>
                    <a:lnTo>
                      <a:pt x="608" y="689"/>
                    </a:lnTo>
                    <a:lnTo>
                      <a:pt x="621" y="845"/>
                    </a:lnTo>
                    <a:lnTo>
                      <a:pt x="727" y="933"/>
                    </a:lnTo>
                    <a:lnTo>
                      <a:pt x="871" y="1234"/>
                    </a:lnTo>
                    <a:lnTo>
                      <a:pt x="1015" y="1353"/>
                    </a:lnTo>
                    <a:lnTo>
                      <a:pt x="1184" y="1648"/>
                    </a:lnTo>
                    <a:lnTo>
                      <a:pt x="1270" y="1704"/>
                    </a:lnTo>
                    <a:lnTo>
                      <a:pt x="1304" y="1882"/>
                    </a:lnTo>
                  </a:path>
                </a:pathLst>
              </a:custGeom>
              <a:noFill/>
              <a:ln w="938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8" name="Group 4171"/>
            <p:cNvGrpSpPr>
              <a:grpSpLocks/>
            </p:cNvGrpSpPr>
            <p:nvPr/>
          </p:nvGrpSpPr>
          <p:grpSpPr bwMode="auto">
            <a:xfrm>
              <a:off x="5490" y="4028"/>
              <a:ext cx="418" cy="635"/>
              <a:chOff x="5490" y="4028"/>
              <a:chExt cx="418" cy="635"/>
            </a:xfrm>
          </p:grpSpPr>
          <p:sp>
            <p:nvSpPr>
              <p:cNvPr id="808" name="Freeform 4172"/>
              <p:cNvSpPr>
                <a:spLocks/>
              </p:cNvSpPr>
              <p:nvPr/>
            </p:nvSpPr>
            <p:spPr bwMode="auto">
              <a:xfrm>
                <a:off x="5490" y="4028"/>
                <a:ext cx="418" cy="635"/>
              </a:xfrm>
              <a:custGeom>
                <a:avLst/>
                <a:gdLst>
                  <a:gd name="T0" fmla="+- 0 5508 5490"/>
                  <a:gd name="T1" fmla="*/ T0 w 418"/>
                  <a:gd name="T2" fmla="+- 0 4663 4028"/>
                  <a:gd name="T3" fmla="*/ 4663 h 635"/>
                  <a:gd name="T4" fmla="+- 0 5490 5490"/>
                  <a:gd name="T5" fmla="*/ T4 w 418"/>
                  <a:gd name="T6" fmla="+- 0 4633 4028"/>
                  <a:gd name="T7" fmla="*/ 4633 h 635"/>
                  <a:gd name="T8" fmla="+- 0 5560 5490"/>
                  <a:gd name="T9" fmla="*/ T8 w 418"/>
                  <a:gd name="T10" fmla="+- 0 4510 4028"/>
                  <a:gd name="T11" fmla="*/ 4510 h 635"/>
                  <a:gd name="T12" fmla="+- 0 5568 5490"/>
                  <a:gd name="T13" fmla="*/ T12 w 418"/>
                  <a:gd name="T14" fmla="+- 0 4357 4028"/>
                  <a:gd name="T15" fmla="*/ 4357 h 635"/>
                  <a:gd name="T16" fmla="+- 0 5668 5490"/>
                  <a:gd name="T17" fmla="*/ T16 w 418"/>
                  <a:gd name="T18" fmla="+- 0 4377 4028"/>
                  <a:gd name="T19" fmla="*/ 4377 h 635"/>
                  <a:gd name="T20" fmla="+- 0 5733 5490"/>
                  <a:gd name="T21" fmla="*/ T20 w 418"/>
                  <a:gd name="T22" fmla="+- 0 4247 4028"/>
                  <a:gd name="T23" fmla="*/ 4247 h 635"/>
                  <a:gd name="T24" fmla="+- 0 5808 5490"/>
                  <a:gd name="T25" fmla="*/ T24 w 418"/>
                  <a:gd name="T26" fmla="+- 0 4126 4028"/>
                  <a:gd name="T27" fmla="*/ 4126 h 635"/>
                  <a:gd name="T28" fmla="+- 0 5908 5490"/>
                  <a:gd name="T29" fmla="*/ T28 w 418"/>
                  <a:gd name="T30" fmla="+- 0 4028 4028"/>
                  <a:gd name="T31" fmla="*/ 4028 h 6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18" h="635">
                    <a:moveTo>
                      <a:pt x="18" y="635"/>
                    </a:moveTo>
                    <a:lnTo>
                      <a:pt x="0" y="605"/>
                    </a:lnTo>
                    <a:lnTo>
                      <a:pt x="70" y="482"/>
                    </a:lnTo>
                    <a:lnTo>
                      <a:pt x="78" y="329"/>
                    </a:lnTo>
                    <a:lnTo>
                      <a:pt x="178" y="349"/>
                    </a:lnTo>
                    <a:lnTo>
                      <a:pt x="243" y="219"/>
                    </a:lnTo>
                    <a:lnTo>
                      <a:pt x="318" y="98"/>
                    </a:lnTo>
                    <a:lnTo>
                      <a:pt x="418" y="0"/>
                    </a:lnTo>
                  </a:path>
                </a:pathLst>
              </a:custGeom>
              <a:noFill/>
              <a:ln w="7042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69" name="Group 4169"/>
            <p:cNvGrpSpPr>
              <a:grpSpLocks/>
            </p:cNvGrpSpPr>
            <p:nvPr/>
          </p:nvGrpSpPr>
          <p:grpSpPr bwMode="auto">
            <a:xfrm>
              <a:off x="6185" y="3179"/>
              <a:ext cx="965" cy="668"/>
              <a:chOff x="6185" y="3179"/>
              <a:chExt cx="965" cy="668"/>
            </a:xfrm>
          </p:grpSpPr>
          <p:sp>
            <p:nvSpPr>
              <p:cNvPr id="807" name="Freeform 4170"/>
              <p:cNvSpPr>
                <a:spLocks/>
              </p:cNvSpPr>
              <p:nvPr/>
            </p:nvSpPr>
            <p:spPr bwMode="auto">
              <a:xfrm>
                <a:off x="6185" y="3179"/>
                <a:ext cx="965" cy="668"/>
              </a:xfrm>
              <a:custGeom>
                <a:avLst/>
                <a:gdLst>
                  <a:gd name="T0" fmla="+- 0 7149 6185"/>
                  <a:gd name="T1" fmla="*/ T0 w 965"/>
                  <a:gd name="T2" fmla="+- 0 3179 3179"/>
                  <a:gd name="T3" fmla="*/ 3179 h 668"/>
                  <a:gd name="T4" fmla="+- 0 6718 6185"/>
                  <a:gd name="T5" fmla="*/ T4 w 965"/>
                  <a:gd name="T6" fmla="+- 0 3449 3179"/>
                  <a:gd name="T7" fmla="*/ 3449 h 668"/>
                  <a:gd name="T8" fmla="+- 0 6565 6185"/>
                  <a:gd name="T9" fmla="*/ T8 w 965"/>
                  <a:gd name="T10" fmla="+- 0 3572 3179"/>
                  <a:gd name="T11" fmla="*/ 3572 h 668"/>
                  <a:gd name="T12" fmla="+- 0 6405 6185"/>
                  <a:gd name="T13" fmla="*/ T12 w 965"/>
                  <a:gd name="T14" fmla="+- 0 3612 3179"/>
                  <a:gd name="T15" fmla="*/ 3612 h 668"/>
                  <a:gd name="T16" fmla="+- 0 6385 6185"/>
                  <a:gd name="T17" fmla="*/ T16 w 965"/>
                  <a:gd name="T18" fmla="+- 0 3722 3179"/>
                  <a:gd name="T19" fmla="*/ 3722 h 668"/>
                  <a:gd name="T20" fmla="+- 0 6372 6185"/>
                  <a:gd name="T21" fmla="*/ T20 w 965"/>
                  <a:gd name="T22" fmla="+- 0 3764 3179"/>
                  <a:gd name="T23" fmla="*/ 3764 h 668"/>
                  <a:gd name="T24" fmla="+- 0 6185 6185"/>
                  <a:gd name="T25" fmla="*/ T24 w 965"/>
                  <a:gd name="T26" fmla="+- 0 3847 3179"/>
                  <a:gd name="T27" fmla="*/ 3847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65" h="668">
                    <a:moveTo>
                      <a:pt x="964" y="0"/>
                    </a:moveTo>
                    <a:lnTo>
                      <a:pt x="533" y="270"/>
                    </a:lnTo>
                    <a:lnTo>
                      <a:pt x="380" y="393"/>
                    </a:lnTo>
                    <a:lnTo>
                      <a:pt x="220" y="433"/>
                    </a:lnTo>
                    <a:lnTo>
                      <a:pt x="200" y="543"/>
                    </a:lnTo>
                    <a:lnTo>
                      <a:pt x="187" y="585"/>
                    </a:lnTo>
                    <a:lnTo>
                      <a:pt x="0" y="668"/>
                    </a:lnTo>
                  </a:path>
                </a:pathLst>
              </a:custGeom>
              <a:noFill/>
              <a:ln w="7046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0" name="Group 4167"/>
            <p:cNvGrpSpPr>
              <a:grpSpLocks/>
            </p:cNvGrpSpPr>
            <p:nvPr/>
          </p:nvGrpSpPr>
          <p:grpSpPr bwMode="auto">
            <a:xfrm>
              <a:off x="4934" y="3706"/>
              <a:ext cx="582" cy="966"/>
              <a:chOff x="4934" y="3706"/>
              <a:chExt cx="582" cy="966"/>
            </a:xfrm>
          </p:grpSpPr>
          <p:sp>
            <p:nvSpPr>
              <p:cNvPr id="806" name="Freeform 4168"/>
              <p:cNvSpPr>
                <a:spLocks/>
              </p:cNvSpPr>
              <p:nvPr/>
            </p:nvSpPr>
            <p:spPr bwMode="auto">
              <a:xfrm>
                <a:off x="4934" y="3706"/>
                <a:ext cx="582" cy="966"/>
              </a:xfrm>
              <a:custGeom>
                <a:avLst/>
                <a:gdLst>
                  <a:gd name="T0" fmla="+- 0 4934 4934"/>
                  <a:gd name="T1" fmla="*/ T0 w 582"/>
                  <a:gd name="T2" fmla="+- 0 3706 3706"/>
                  <a:gd name="T3" fmla="*/ 3706 h 966"/>
                  <a:gd name="T4" fmla="+- 0 5134 4934"/>
                  <a:gd name="T5" fmla="*/ T4 w 582"/>
                  <a:gd name="T6" fmla="+- 0 3913 3706"/>
                  <a:gd name="T7" fmla="*/ 3913 h 966"/>
                  <a:gd name="T8" fmla="+- 0 5109 4934"/>
                  <a:gd name="T9" fmla="*/ T8 w 582"/>
                  <a:gd name="T10" fmla="+- 0 4045 3706"/>
                  <a:gd name="T11" fmla="*/ 4045 h 966"/>
                  <a:gd name="T12" fmla="+- 0 5516 4934"/>
                  <a:gd name="T13" fmla="*/ T12 w 582"/>
                  <a:gd name="T14" fmla="+- 0 4672 3706"/>
                  <a:gd name="T15" fmla="*/ 4672 h 9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82" h="966">
                    <a:moveTo>
                      <a:pt x="0" y="0"/>
                    </a:moveTo>
                    <a:lnTo>
                      <a:pt x="200" y="207"/>
                    </a:lnTo>
                    <a:lnTo>
                      <a:pt x="175" y="339"/>
                    </a:lnTo>
                    <a:lnTo>
                      <a:pt x="582" y="966"/>
                    </a:lnTo>
                  </a:path>
                </a:pathLst>
              </a:custGeom>
              <a:noFill/>
              <a:ln w="7041">
                <a:solidFill>
                  <a:srgbClr val="7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1" name="Group 4165"/>
            <p:cNvGrpSpPr>
              <a:grpSpLocks/>
            </p:cNvGrpSpPr>
            <p:nvPr/>
          </p:nvGrpSpPr>
          <p:grpSpPr bwMode="auto">
            <a:xfrm>
              <a:off x="1661" y="2195"/>
              <a:ext cx="329" cy="49"/>
              <a:chOff x="1661" y="2195"/>
              <a:chExt cx="329" cy="49"/>
            </a:xfrm>
          </p:grpSpPr>
          <p:sp>
            <p:nvSpPr>
              <p:cNvPr id="805" name="Freeform 4166"/>
              <p:cNvSpPr>
                <a:spLocks/>
              </p:cNvSpPr>
              <p:nvPr/>
            </p:nvSpPr>
            <p:spPr bwMode="auto">
              <a:xfrm>
                <a:off x="1661" y="2195"/>
                <a:ext cx="329" cy="49"/>
              </a:xfrm>
              <a:custGeom>
                <a:avLst/>
                <a:gdLst>
                  <a:gd name="T0" fmla="+- 0 1990 1661"/>
                  <a:gd name="T1" fmla="*/ T0 w 329"/>
                  <a:gd name="T2" fmla="+- 0 2225 2195"/>
                  <a:gd name="T3" fmla="*/ 2225 h 49"/>
                  <a:gd name="T4" fmla="+- 0 1934 1661"/>
                  <a:gd name="T5" fmla="*/ T4 w 329"/>
                  <a:gd name="T6" fmla="+- 0 2243 2195"/>
                  <a:gd name="T7" fmla="*/ 2243 h 49"/>
                  <a:gd name="T8" fmla="+- 0 1841 1661"/>
                  <a:gd name="T9" fmla="*/ T8 w 329"/>
                  <a:gd name="T10" fmla="+- 0 2243 2195"/>
                  <a:gd name="T11" fmla="*/ 2243 h 49"/>
                  <a:gd name="T12" fmla="+- 0 1779 1661"/>
                  <a:gd name="T13" fmla="*/ T12 w 329"/>
                  <a:gd name="T14" fmla="+- 0 2195 2195"/>
                  <a:gd name="T15" fmla="*/ 2195 h 49"/>
                  <a:gd name="T16" fmla="+- 0 1661 1661"/>
                  <a:gd name="T17" fmla="*/ T16 w 329"/>
                  <a:gd name="T18" fmla="+- 0 2197 2195"/>
                  <a:gd name="T19" fmla="*/ 2197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29" h="49">
                    <a:moveTo>
                      <a:pt x="329" y="30"/>
                    </a:moveTo>
                    <a:lnTo>
                      <a:pt x="273" y="48"/>
                    </a:lnTo>
                    <a:lnTo>
                      <a:pt x="180" y="48"/>
                    </a:lnTo>
                    <a:lnTo>
                      <a:pt x="118" y="0"/>
                    </a:lnTo>
                    <a:lnTo>
                      <a:pt x="0" y="2"/>
                    </a:lnTo>
                  </a:path>
                </a:pathLst>
              </a:custGeom>
              <a:noFill/>
              <a:ln w="705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2" name="Group 4163"/>
            <p:cNvGrpSpPr>
              <a:grpSpLocks/>
            </p:cNvGrpSpPr>
            <p:nvPr/>
          </p:nvGrpSpPr>
          <p:grpSpPr bwMode="auto">
            <a:xfrm>
              <a:off x="1740" y="2568"/>
              <a:ext cx="455" cy="328"/>
              <a:chOff x="1740" y="2568"/>
              <a:chExt cx="455" cy="328"/>
            </a:xfrm>
          </p:grpSpPr>
          <p:sp>
            <p:nvSpPr>
              <p:cNvPr id="804" name="Freeform 4164"/>
              <p:cNvSpPr>
                <a:spLocks/>
              </p:cNvSpPr>
              <p:nvPr/>
            </p:nvSpPr>
            <p:spPr bwMode="auto">
              <a:xfrm>
                <a:off x="1740" y="2568"/>
                <a:ext cx="455" cy="328"/>
              </a:xfrm>
              <a:custGeom>
                <a:avLst/>
                <a:gdLst>
                  <a:gd name="T0" fmla="+- 0 2195 1740"/>
                  <a:gd name="T1" fmla="*/ T0 w 455"/>
                  <a:gd name="T2" fmla="+- 0 2568 2568"/>
                  <a:gd name="T3" fmla="*/ 2568 h 328"/>
                  <a:gd name="T4" fmla="+- 0 1923 1740"/>
                  <a:gd name="T5" fmla="*/ T4 w 455"/>
                  <a:gd name="T6" fmla="+- 0 2743 2568"/>
                  <a:gd name="T7" fmla="*/ 2743 h 328"/>
                  <a:gd name="T8" fmla="+- 0 1838 1740"/>
                  <a:gd name="T9" fmla="*/ T8 w 455"/>
                  <a:gd name="T10" fmla="+- 0 2853 2568"/>
                  <a:gd name="T11" fmla="*/ 2853 h 328"/>
                  <a:gd name="T12" fmla="+- 0 1760 1740"/>
                  <a:gd name="T13" fmla="*/ T12 w 455"/>
                  <a:gd name="T14" fmla="+- 0 2863 2568"/>
                  <a:gd name="T15" fmla="*/ 2863 h 328"/>
                  <a:gd name="T16" fmla="+- 0 1740 1740"/>
                  <a:gd name="T17" fmla="*/ T16 w 455"/>
                  <a:gd name="T18" fmla="+- 0 2896 2568"/>
                  <a:gd name="T19" fmla="*/ 2896 h 3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5" h="328">
                    <a:moveTo>
                      <a:pt x="455" y="0"/>
                    </a:moveTo>
                    <a:lnTo>
                      <a:pt x="183" y="175"/>
                    </a:lnTo>
                    <a:lnTo>
                      <a:pt x="98" y="285"/>
                    </a:lnTo>
                    <a:lnTo>
                      <a:pt x="20" y="295"/>
                    </a:lnTo>
                    <a:lnTo>
                      <a:pt x="0" y="328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3" name="Group 4161"/>
            <p:cNvGrpSpPr>
              <a:grpSpLocks/>
            </p:cNvGrpSpPr>
            <p:nvPr/>
          </p:nvGrpSpPr>
          <p:grpSpPr bwMode="auto">
            <a:xfrm>
              <a:off x="1526" y="2196"/>
              <a:ext cx="207" cy="472"/>
              <a:chOff x="1526" y="2196"/>
              <a:chExt cx="207" cy="472"/>
            </a:xfrm>
          </p:grpSpPr>
          <p:sp>
            <p:nvSpPr>
              <p:cNvPr id="803" name="Freeform 4162"/>
              <p:cNvSpPr>
                <a:spLocks/>
              </p:cNvSpPr>
              <p:nvPr/>
            </p:nvSpPr>
            <p:spPr bwMode="auto">
              <a:xfrm>
                <a:off x="1526" y="2196"/>
                <a:ext cx="207" cy="472"/>
              </a:xfrm>
              <a:custGeom>
                <a:avLst/>
                <a:gdLst>
                  <a:gd name="T0" fmla="+- 0 1733 1526"/>
                  <a:gd name="T1" fmla="*/ T0 w 207"/>
                  <a:gd name="T2" fmla="+- 0 2196 2196"/>
                  <a:gd name="T3" fmla="*/ 2196 h 472"/>
                  <a:gd name="T4" fmla="+- 0 1725 1526"/>
                  <a:gd name="T5" fmla="*/ T4 w 207"/>
                  <a:gd name="T6" fmla="+- 0 2392 2196"/>
                  <a:gd name="T7" fmla="*/ 2392 h 472"/>
                  <a:gd name="T8" fmla="+- 0 1526 1526"/>
                  <a:gd name="T9" fmla="*/ T8 w 207"/>
                  <a:gd name="T10" fmla="+- 0 2668 2196"/>
                  <a:gd name="T11" fmla="*/ 2668 h 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07" h="472">
                    <a:moveTo>
                      <a:pt x="207" y="0"/>
                    </a:moveTo>
                    <a:lnTo>
                      <a:pt x="199" y="196"/>
                    </a:lnTo>
                    <a:lnTo>
                      <a:pt x="0" y="472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4" name="Group 4159"/>
            <p:cNvGrpSpPr>
              <a:grpSpLocks/>
            </p:cNvGrpSpPr>
            <p:nvPr/>
          </p:nvGrpSpPr>
          <p:grpSpPr bwMode="auto">
            <a:xfrm>
              <a:off x="2603" y="3288"/>
              <a:ext cx="100" cy="422"/>
              <a:chOff x="2603" y="3288"/>
              <a:chExt cx="100" cy="422"/>
            </a:xfrm>
          </p:grpSpPr>
          <p:sp>
            <p:nvSpPr>
              <p:cNvPr id="802" name="Freeform 4160"/>
              <p:cNvSpPr>
                <a:spLocks/>
              </p:cNvSpPr>
              <p:nvPr/>
            </p:nvSpPr>
            <p:spPr bwMode="auto">
              <a:xfrm>
                <a:off x="2603" y="3288"/>
                <a:ext cx="100" cy="422"/>
              </a:xfrm>
              <a:custGeom>
                <a:avLst/>
                <a:gdLst>
                  <a:gd name="T0" fmla="+- 0 2603 2603"/>
                  <a:gd name="T1" fmla="*/ T0 w 100"/>
                  <a:gd name="T2" fmla="+- 0 3288 3288"/>
                  <a:gd name="T3" fmla="*/ 3288 h 422"/>
                  <a:gd name="T4" fmla="+- 0 2703 2603"/>
                  <a:gd name="T5" fmla="*/ T4 w 100"/>
                  <a:gd name="T6" fmla="+- 0 3710 3288"/>
                  <a:gd name="T7" fmla="*/ 3710 h 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0" h="422">
                    <a:moveTo>
                      <a:pt x="0" y="0"/>
                    </a:moveTo>
                    <a:lnTo>
                      <a:pt x="100" y="422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5" name="Group 4157"/>
            <p:cNvGrpSpPr>
              <a:grpSpLocks/>
            </p:cNvGrpSpPr>
            <p:nvPr/>
          </p:nvGrpSpPr>
          <p:grpSpPr bwMode="auto">
            <a:xfrm>
              <a:off x="1382" y="2559"/>
              <a:ext cx="1155" cy="996"/>
              <a:chOff x="1382" y="2559"/>
              <a:chExt cx="1155" cy="996"/>
            </a:xfrm>
          </p:grpSpPr>
          <p:sp>
            <p:nvSpPr>
              <p:cNvPr id="801" name="Freeform 4158"/>
              <p:cNvSpPr>
                <a:spLocks/>
              </p:cNvSpPr>
              <p:nvPr/>
            </p:nvSpPr>
            <p:spPr bwMode="auto">
              <a:xfrm>
                <a:off x="1382" y="2559"/>
                <a:ext cx="1155" cy="996"/>
              </a:xfrm>
              <a:custGeom>
                <a:avLst/>
                <a:gdLst>
                  <a:gd name="T0" fmla="+- 0 1382 1382"/>
                  <a:gd name="T1" fmla="*/ T0 w 1155"/>
                  <a:gd name="T2" fmla="+- 0 2559 2559"/>
                  <a:gd name="T3" fmla="*/ 2559 h 996"/>
                  <a:gd name="T4" fmla="+- 0 1530 1382"/>
                  <a:gd name="T5" fmla="*/ T4 w 1155"/>
                  <a:gd name="T6" fmla="+- 0 2679 2559"/>
                  <a:gd name="T7" fmla="*/ 2679 h 996"/>
                  <a:gd name="T8" fmla="+- 0 1660 1382"/>
                  <a:gd name="T9" fmla="*/ T8 w 1155"/>
                  <a:gd name="T10" fmla="+- 0 2882 2559"/>
                  <a:gd name="T11" fmla="*/ 2882 h 996"/>
                  <a:gd name="T12" fmla="+- 0 1817 1382"/>
                  <a:gd name="T13" fmla="*/ T12 w 1155"/>
                  <a:gd name="T14" fmla="+- 0 2925 2559"/>
                  <a:gd name="T15" fmla="*/ 2925 h 996"/>
                  <a:gd name="T16" fmla="+- 0 1933 1382"/>
                  <a:gd name="T17" fmla="*/ T16 w 1155"/>
                  <a:gd name="T18" fmla="+- 0 3191 2559"/>
                  <a:gd name="T19" fmla="*/ 3191 h 996"/>
                  <a:gd name="T20" fmla="+- 0 2105 1382"/>
                  <a:gd name="T21" fmla="*/ T20 w 1155"/>
                  <a:gd name="T22" fmla="+- 0 3372 2559"/>
                  <a:gd name="T23" fmla="*/ 3372 h 996"/>
                  <a:gd name="T24" fmla="+- 0 2348 1382"/>
                  <a:gd name="T25" fmla="*/ T24 w 1155"/>
                  <a:gd name="T26" fmla="+- 0 3381 2559"/>
                  <a:gd name="T27" fmla="*/ 3381 h 996"/>
                  <a:gd name="T28" fmla="+- 0 2534 1382"/>
                  <a:gd name="T29" fmla="*/ T28 w 1155"/>
                  <a:gd name="T30" fmla="+- 0 3507 2559"/>
                  <a:gd name="T31" fmla="*/ 3507 h 996"/>
                  <a:gd name="T32" fmla="+- 0 2536 1382"/>
                  <a:gd name="T33" fmla="*/ T32 w 1155"/>
                  <a:gd name="T34" fmla="+- 0 3555 2559"/>
                  <a:gd name="T35" fmla="*/ 3555 h 9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5" h="996">
                    <a:moveTo>
                      <a:pt x="0" y="0"/>
                    </a:moveTo>
                    <a:lnTo>
                      <a:pt x="148" y="120"/>
                    </a:lnTo>
                    <a:lnTo>
                      <a:pt x="278" y="323"/>
                    </a:lnTo>
                    <a:lnTo>
                      <a:pt x="435" y="366"/>
                    </a:lnTo>
                    <a:lnTo>
                      <a:pt x="551" y="632"/>
                    </a:lnTo>
                    <a:lnTo>
                      <a:pt x="723" y="813"/>
                    </a:lnTo>
                    <a:lnTo>
                      <a:pt x="966" y="822"/>
                    </a:lnTo>
                    <a:lnTo>
                      <a:pt x="1152" y="948"/>
                    </a:lnTo>
                    <a:lnTo>
                      <a:pt x="1154" y="996"/>
                    </a:lnTo>
                  </a:path>
                </a:pathLst>
              </a:custGeom>
              <a:noFill/>
              <a:ln w="7045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6" name="Group 4155"/>
            <p:cNvGrpSpPr>
              <a:grpSpLocks/>
            </p:cNvGrpSpPr>
            <p:nvPr/>
          </p:nvGrpSpPr>
          <p:grpSpPr bwMode="auto">
            <a:xfrm>
              <a:off x="1461" y="2783"/>
              <a:ext cx="1194" cy="1997"/>
              <a:chOff x="1461" y="2783"/>
              <a:chExt cx="1194" cy="1997"/>
            </a:xfrm>
          </p:grpSpPr>
          <p:sp>
            <p:nvSpPr>
              <p:cNvPr id="800" name="Freeform 4156"/>
              <p:cNvSpPr>
                <a:spLocks/>
              </p:cNvSpPr>
              <p:nvPr/>
            </p:nvSpPr>
            <p:spPr bwMode="auto">
              <a:xfrm>
                <a:off x="1461" y="2783"/>
                <a:ext cx="1194" cy="1997"/>
              </a:xfrm>
              <a:custGeom>
                <a:avLst/>
                <a:gdLst>
                  <a:gd name="T0" fmla="+- 0 2397 1461"/>
                  <a:gd name="T1" fmla="*/ T0 w 1194"/>
                  <a:gd name="T2" fmla="+- 0 2783 2783"/>
                  <a:gd name="T3" fmla="*/ 2783 h 1997"/>
                  <a:gd name="T4" fmla="+- 0 2229 1461"/>
                  <a:gd name="T5" fmla="*/ T4 w 1194"/>
                  <a:gd name="T6" fmla="+- 0 2911 2783"/>
                  <a:gd name="T7" fmla="*/ 2911 h 1997"/>
                  <a:gd name="T8" fmla="+- 0 2057 1461"/>
                  <a:gd name="T9" fmla="*/ T8 w 1194"/>
                  <a:gd name="T10" fmla="+- 0 3217 2783"/>
                  <a:gd name="T11" fmla="*/ 3217 h 1997"/>
                  <a:gd name="T12" fmla="+- 0 1957 1461"/>
                  <a:gd name="T13" fmla="*/ T12 w 1194"/>
                  <a:gd name="T14" fmla="+- 0 3285 2783"/>
                  <a:gd name="T15" fmla="*/ 3285 h 1997"/>
                  <a:gd name="T16" fmla="+- 0 1744 1461"/>
                  <a:gd name="T17" fmla="*/ T16 w 1194"/>
                  <a:gd name="T18" fmla="+- 0 3262 2783"/>
                  <a:gd name="T19" fmla="*/ 3262 h 1997"/>
                  <a:gd name="T20" fmla="+- 0 1571 1461"/>
                  <a:gd name="T21" fmla="*/ T20 w 1194"/>
                  <a:gd name="T22" fmla="+- 0 3300 2783"/>
                  <a:gd name="T23" fmla="*/ 3300 h 1997"/>
                  <a:gd name="T24" fmla="+- 0 1529 1461"/>
                  <a:gd name="T25" fmla="*/ T24 w 1194"/>
                  <a:gd name="T26" fmla="+- 0 3355 2783"/>
                  <a:gd name="T27" fmla="*/ 3355 h 1997"/>
                  <a:gd name="T28" fmla="+- 0 1496 1461"/>
                  <a:gd name="T29" fmla="*/ T28 w 1194"/>
                  <a:gd name="T30" fmla="+- 0 3528 2783"/>
                  <a:gd name="T31" fmla="*/ 3528 h 1997"/>
                  <a:gd name="T32" fmla="+- 0 1461 1461"/>
                  <a:gd name="T33" fmla="*/ T32 w 1194"/>
                  <a:gd name="T34" fmla="+- 0 3588 2783"/>
                  <a:gd name="T35" fmla="*/ 3588 h 1997"/>
                  <a:gd name="T36" fmla="+- 0 1486 1461"/>
                  <a:gd name="T37" fmla="*/ T36 w 1194"/>
                  <a:gd name="T38" fmla="+- 0 3711 2783"/>
                  <a:gd name="T39" fmla="*/ 3711 h 1997"/>
                  <a:gd name="T40" fmla="+- 0 1701 1461"/>
                  <a:gd name="T41" fmla="*/ T40 w 1194"/>
                  <a:gd name="T42" fmla="+- 0 4075 2783"/>
                  <a:gd name="T43" fmla="*/ 4075 h 1997"/>
                  <a:gd name="T44" fmla="+- 0 1644 1461"/>
                  <a:gd name="T45" fmla="*/ T44 w 1194"/>
                  <a:gd name="T46" fmla="+- 0 4125 2783"/>
                  <a:gd name="T47" fmla="*/ 4125 h 1997"/>
                  <a:gd name="T48" fmla="+- 0 1809 1461"/>
                  <a:gd name="T49" fmla="*/ T48 w 1194"/>
                  <a:gd name="T50" fmla="+- 0 4285 2783"/>
                  <a:gd name="T51" fmla="*/ 4285 h 1997"/>
                  <a:gd name="T52" fmla="+- 0 1836 1461"/>
                  <a:gd name="T53" fmla="*/ T52 w 1194"/>
                  <a:gd name="T54" fmla="+- 0 4423 2783"/>
                  <a:gd name="T55" fmla="*/ 4423 h 1997"/>
                  <a:gd name="T56" fmla="+- 0 1922 1461"/>
                  <a:gd name="T57" fmla="*/ T56 w 1194"/>
                  <a:gd name="T58" fmla="+- 0 4426 2783"/>
                  <a:gd name="T59" fmla="*/ 4426 h 1997"/>
                  <a:gd name="T60" fmla="+- 0 2024 1461"/>
                  <a:gd name="T61" fmla="*/ T60 w 1194"/>
                  <a:gd name="T62" fmla="+- 0 4609 2783"/>
                  <a:gd name="T63" fmla="*/ 4609 h 1997"/>
                  <a:gd name="T64" fmla="+- 0 2317 1461"/>
                  <a:gd name="T65" fmla="*/ T64 w 1194"/>
                  <a:gd name="T66" fmla="+- 0 4614 2783"/>
                  <a:gd name="T67" fmla="*/ 4614 h 1997"/>
                  <a:gd name="T68" fmla="+- 0 2565 1461"/>
                  <a:gd name="T69" fmla="*/ T68 w 1194"/>
                  <a:gd name="T70" fmla="+- 0 4699 2783"/>
                  <a:gd name="T71" fmla="*/ 4699 h 1997"/>
                  <a:gd name="T72" fmla="+- 0 2600 1461"/>
                  <a:gd name="T73" fmla="*/ T72 w 1194"/>
                  <a:gd name="T74" fmla="+- 0 4754 2783"/>
                  <a:gd name="T75" fmla="*/ 4754 h 1997"/>
                  <a:gd name="T76" fmla="+- 0 2655 1461"/>
                  <a:gd name="T77" fmla="*/ T76 w 1194"/>
                  <a:gd name="T78" fmla="+- 0 4779 2783"/>
                  <a:gd name="T79" fmla="*/ 4779 h 19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94" h="1997">
                    <a:moveTo>
                      <a:pt x="936" y="0"/>
                    </a:moveTo>
                    <a:lnTo>
                      <a:pt x="768" y="128"/>
                    </a:lnTo>
                    <a:lnTo>
                      <a:pt x="596" y="434"/>
                    </a:lnTo>
                    <a:lnTo>
                      <a:pt x="496" y="502"/>
                    </a:lnTo>
                    <a:lnTo>
                      <a:pt x="283" y="479"/>
                    </a:lnTo>
                    <a:lnTo>
                      <a:pt x="110" y="517"/>
                    </a:lnTo>
                    <a:lnTo>
                      <a:pt x="68" y="572"/>
                    </a:lnTo>
                    <a:lnTo>
                      <a:pt x="35" y="745"/>
                    </a:lnTo>
                    <a:lnTo>
                      <a:pt x="0" y="805"/>
                    </a:lnTo>
                    <a:lnTo>
                      <a:pt x="25" y="928"/>
                    </a:lnTo>
                    <a:lnTo>
                      <a:pt x="240" y="1292"/>
                    </a:lnTo>
                    <a:lnTo>
                      <a:pt x="183" y="1342"/>
                    </a:lnTo>
                    <a:lnTo>
                      <a:pt x="348" y="1502"/>
                    </a:lnTo>
                    <a:lnTo>
                      <a:pt x="375" y="1640"/>
                    </a:lnTo>
                    <a:lnTo>
                      <a:pt x="461" y="1643"/>
                    </a:lnTo>
                    <a:lnTo>
                      <a:pt x="563" y="1826"/>
                    </a:lnTo>
                    <a:lnTo>
                      <a:pt x="856" y="1831"/>
                    </a:lnTo>
                    <a:lnTo>
                      <a:pt x="1104" y="1916"/>
                    </a:lnTo>
                    <a:lnTo>
                      <a:pt x="1139" y="1971"/>
                    </a:lnTo>
                    <a:lnTo>
                      <a:pt x="1194" y="1996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7" name="Group 4153"/>
            <p:cNvGrpSpPr>
              <a:grpSpLocks/>
            </p:cNvGrpSpPr>
            <p:nvPr/>
          </p:nvGrpSpPr>
          <p:grpSpPr bwMode="auto">
            <a:xfrm>
              <a:off x="1055" y="2979"/>
              <a:ext cx="494" cy="432"/>
              <a:chOff x="1055" y="2979"/>
              <a:chExt cx="494" cy="432"/>
            </a:xfrm>
          </p:grpSpPr>
          <p:sp>
            <p:nvSpPr>
              <p:cNvPr id="799" name="Freeform 4154"/>
              <p:cNvSpPr>
                <a:spLocks/>
              </p:cNvSpPr>
              <p:nvPr/>
            </p:nvSpPr>
            <p:spPr bwMode="auto">
              <a:xfrm>
                <a:off x="1055" y="2979"/>
                <a:ext cx="494" cy="432"/>
              </a:xfrm>
              <a:custGeom>
                <a:avLst/>
                <a:gdLst>
                  <a:gd name="T0" fmla="+- 0 1548 1055"/>
                  <a:gd name="T1" fmla="*/ T0 w 494"/>
                  <a:gd name="T2" fmla="+- 0 2979 2979"/>
                  <a:gd name="T3" fmla="*/ 2979 h 432"/>
                  <a:gd name="T4" fmla="+- 0 1495 1055"/>
                  <a:gd name="T5" fmla="*/ T4 w 494"/>
                  <a:gd name="T6" fmla="+- 0 3107 2979"/>
                  <a:gd name="T7" fmla="*/ 3107 h 432"/>
                  <a:gd name="T8" fmla="+- 0 1423 1055"/>
                  <a:gd name="T9" fmla="*/ T8 w 494"/>
                  <a:gd name="T10" fmla="+- 0 3197 2979"/>
                  <a:gd name="T11" fmla="*/ 3197 h 432"/>
                  <a:gd name="T12" fmla="+- 0 1328 1055"/>
                  <a:gd name="T13" fmla="*/ T12 w 494"/>
                  <a:gd name="T14" fmla="+- 0 3197 2979"/>
                  <a:gd name="T15" fmla="*/ 3197 h 432"/>
                  <a:gd name="T16" fmla="+- 0 1298 1055"/>
                  <a:gd name="T17" fmla="*/ T16 w 494"/>
                  <a:gd name="T18" fmla="+- 0 3172 2979"/>
                  <a:gd name="T19" fmla="*/ 3172 h 432"/>
                  <a:gd name="T20" fmla="+- 0 1263 1055"/>
                  <a:gd name="T21" fmla="*/ T20 w 494"/>
                  <a:gd name="T22" fmla="+- 0 3172 2979"/>
                  <a:gd name="T23" fmla="*/ 3172 h 432"/>
                  <a:gd name="T24" fmla="+- 0 1182 1055"/>
                  <a:gd name="T25" fmla="*/ T24 w 494"/>
                  <a:gd name="T26" fmla="+- 0 3237 2979"/>
                  <a:gd name="T27" fmla="*/ 3237 h 432"/>
                  <a:gd name="T28" fmla="+- 0 1055 1055"/>
                  <a:gd name="T29" fmla="*/ T28 w 494"/>
                  <a:gd name="T30" fmla="+- 0 3410 2979"/>
                  <a:gd name="T31" fmla="*/ 3410 h 4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94" h="432">
                    <a:moveTo>
                      <a:pt x="493" y="0"/>
                    </a:moveTo>
                    <a:lnTo>
                      <a:pt x="440" y="128"/>
                    </a:lnTo>
                    <a:lnTo>
                      <a:pt x="368" y="218"/>
                    </a:lnTo>
                    <a:lnTo>
                      <a:pt x="273" y="218"/>
                    </a:lnTo>
                    <a:lnTo>
                      <a:pt x="243" y="193"/>
                    </a:lnTo>
                    <a:lnTo>
                      <a:pt x="208" y="193"/>
                    </a:lnTo>
                    <a:lnTo>
                      <a:pt x="127" y="258"/>
                    </a:lnTo>
                    <a:lnTo>
                      <a:pt x="0" y="431"/>
                    </a:lnTo>
                  </a:path>
                </a:pathLst>
              </a:custGeom>
              <a:noFill/>
              <a:ln w="7045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8" name="Group 4151"/>
            <p:cNvGrpSpPr>
              <a:grpSpLocks/>
            </p:cNvGrpSpPr>
            <p:nvPr/>
          </p:nvGrpSpPr>
          <p:grpSpPr bwMode="auto">
            <a:xfrm>
              <a:off x="1330" y="3201"/>
              <a:ext cx="202" cy="156"/>
              <a:chOff x="1330" y="3201"/>
              <a:chExt cx="202" cy="156"/>
            </a:xfrm>
          </p:grpSpPr>
          <p:sp>
            <p:nvSpPr>
              <p:cNvPr id="798" name="Freeform 4152"/>
              <p:cNvSpPr>
                <a:spLocks/>
              </p:cNvSpPr>
              <p:nvPr/>
            </p:nvSpPr>
            <p:spPr bwMode="auto">
              <a:xfrm>
                <a:off x="1330" y="3201"/>
                <a:ext cx="202" cy="156"/>
              </a:xfrm>
              <a:custGeom>
                <a:avLst/>
                <a:gdLst>
                  <a:gd name="T0" fmla="+- 0 1330 1330"/>
                  <a:gd name="T1" fmla="*/ T0 w 202"/>
                  <a:gd name="T2" fmla="+- 0 3201 3201"/>
                  <a:gd name="T3" fmla="*/ 3201 h 156"/>
                  <a:gd name="T4" fmla="+- 0 1380 1330"/>
                  <a:gd name="T5" fmla="*/ T4 w 202"/>
                  <a:gd name="T6" fmla="+- 0 3239 3201"/>
                  <a:gd name="T7" fmla="*/ 3239 h 156"/>
                  <a:gd name="T8" fmla="+- 0 1479 1330"/>
                  <a:gd name="T9" fmla="*/ T8 w 202"/>
                  <a:gd name="T10" fmla="+- 0 3264 3201"/>
                  <a:gd name="T11" fmla="*/ 3264 h 156"/>
                  <a:gd name="T12" fmla="+- 0 1531 1330"/>
                  <a:gd name="T13" fmla="*/ T12 w 202"/>
                  <a:gd name="T14" fmla="+- 0 3357 3201"/>
                  <a:gd name="T15" fmla="*/ 3357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156">
                    <a:moveTo>
                      <a:pt x="0" y="0"/>
                    </a:moveTo>
                    <a:lnTo>
                      <a:pt x="50" y="38"/>
                    </a:lnTo>
                    <a:lnTo>
                      <a:pt x="149" y="63"/>
                    </a:lnTo>
                    <a:lnTo>
                      <a:pt x="201" y="156"/>
                    </a:lnTo>
                  </a:path>
                </a:pathLst>
              </a:custGeom>
              <a:noFill/>
              <a:ln w="7045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79" name="Group 4149"/>
            <p:cNvGrpSpPr>
              <a:grpSpLocks/>
            </p:cNvGrpSpPr>
            <p:nvPr/>
          </p:nvGrpSpPr>
          <p:grpSpPr bwMode="auto">
            <a:xfrm>
              <a:off x="1302" y="3366"/>
              <a:ext cx="812" cy="1020"/>
              <a:chOff x="1302" y="3366"/>
              <a:chExt cx="812" cy="1020"/>
            </a:xfrm>
          </p:grpSpPr>
          <p:sp>
            <p:nvSpPr>
              <p:cNvPr id="797" name="Freeform 4150"/>
              <p:cNvSpPr>
                <a:spLocks/>
              </p:cNvSpPr>
              <p:nvPr/>
            </p:nvSpPr>
            <p:spPr bwMode="auto">
              <a:xfrm>
                <a:off x="1302" y="3366"/>
                <a:ext cx="812" cy="1020"/>
              </a:xfrm>
              <a:custGeom>
                <a:avLst/>
                <a:gdLst>
                  <a:gd name="T0" fmla="+- 0 2106 1302"/>
                  <a:gd name="T1" fmla="*/ T0 w 812"/>
                  <a:gd name="T2" fmla="+- 0 3366 3366"/>
                  <a:gd name="T3" fmla="*/ 3366 h 1020"/>
                  <a:gd name="T4" fmla="+- 0 2098 1302"/>
                  <a:gd name="T5" fmla="*/ T4 w 812"/>
                  <a:gd name="T6" fmla="+- 0 3646 3366"/>
                  <a:gd name="T7" fmla="*/ 3646 h 1020"/>
                  <a:gd name="T8" fmla="+- 0 2018 1302"/>
                  <a:gd name="T9" fmla="*/ T8 w 812"/>
                  <a:gd name="T10" fmla="+- 0 3712 3366"/>
                  <a:gd name="T11" fmla="*/ 3712 h 1020"/>
                  <a:gd name="T12" fmla="+- 0 2111 1302"/>
                  <a:gd name="T13" fmla="*/ T12 w 812"/>
                  <a:gd name="T14" fmla="+- 0 3792 3366"/>
                  <a:gd name="T15" fmla="*/ 3792 h 1020"/>
                  <a:gd name="T16" fmla="+- 0 2113 1302"/>
                  <a:gd name="T17" fmla="*/ T16 w 812"/>
                  <a:gd name="T18" fmla="+- 0 3970 3366"/>
                  <a:gd name="T19" fmla="*/ 3970 h 1020"/>
                  <a:gd name="T20" fmla="+- 0 1981 1302"/>
                  <a:gd name="T21" fmla="*/ T20 w 812"/>
                  <a:gd name="T22" fmla="+- 0 4072 3366"/>
                  <a:gd name="T23" fmla="*/ 4072 h 1020"/>
                  <a:gd name="T24" fmla="+- 0 1770 1302"/>
                  <a:gd name="T25" fmla="*/ T24 w 812"/>
                  <a:gd name="T26" fmla="+- 0 4025 3366"/>
                  <a:gd name="T27" fmla="*/ 4025 h 1020"/>
                  <a:gd name="T28" fmla="+- 0 1302 1302"/>
                  <a:gd name="T29" fmla="*/ T28 w 812"/>
                  <a:gd name="T30" fmla="+- 0 4385 3366"/>
                  <a:gd name="T31" fmla="*/ 4385 h 10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812" h="1020">
                    <a:moveTo>
                      <a:pt x="804" y="0"/>
                    </a:moveTo>
                    <a:lnTo>
                      <a:pt x="796" y="280"/>
                    </a:lnTo>
                    <a:lnTo>
                      <a:pt x="716" y="346"/>
                    </a:lnTo>
                    <a:lnTo>
                      <a:pt x="809" y="426"/>
                    </a:lnTo>
                    <a:lnTo>
                      <a:pt x="811" y="604"/>
                    </a:lnTo>
                    <a:lnTo>
                      <a:pt x="679" y="706"/>
                    </a:lnTo>
                    <a:lnTo>
                      <a:pt x="468" y="659"/>
                    </a:lnTo>
                    <a:lnTo>
                      <a:pt x="0" y="1019"/>
                    </a:lnTo>
                  </a:path>
                </a:pathLst>
              </a:custGeom>
              <a:noFill/>
              <a:ln w="7043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0" name="Group 4147"/>
            <p:cNvGrpSpPr>
              <a:grpSpLocks/>
            </p:cNvGrpSpPr>
            <p:nvPr/>
          </p:nvGrpSpPr>
          <p:grpSpPr bwMode="auto">
            <a:xfrm>
              <a:off x="2117" y="3780"/>
              <a:ext cx="686" cy="191"/>
              <a:chOff x="2117" y="3780"/>
              <a:chExt cx="686" cy="191"/>
            </a:xfrm>
          </p:grpSpPr>
          <p:sp>
            <p:nvSpPr>
              <p:cNvPr id="796" name="Freeform 4148"/>
              <p:cNvSpPr>
                <a:spLocks/>
              </p:cNvSpPr>
              <p:nvPr/>
            </p:nvSpPr>
            <p:spPr bwMode="auto">
              <a:xfrm>
                <a:off x="2117" y="3780"/>
                <a:ext cx="686" cy="191"/>
              </a:xfrm>
              <a:custGeom>
                <a:avLst/>
                <a:gdLst>
                  <a:gd name="T0" fmla="+- 0 2802 2117"/>
                  <a:gd name="T1" fmla="*/ T0 w 686"/>
                  <a:gd name="T2" fmla="+- 0 3780 3780"/>
                  <a:gd name="T3" fmla="*/ 3780 h 191"/>
                  <a:gd name="T4" fmla="+- 0 2657 2117"/>
                  <a:gd name="T5" fmla="*/ T4 w 686"/>
                  <a:gd name="T6" fmla="+- 0 3866 3780"/>
                  <a:gd name="T7" fmla="*/ 3866 h 191"/>
                  <a:gd name="T8" fmla="+- 0 2597 2117"/>
                  <a:gd name="T9" fmla="*/ T8 w 686"/>
                  <a:gd name="T10" fmla="+- 0 3833 3780"/>
                  <a:gd name="T11" fmla="*/ 3833 h 191"/>
                  <a:gd name="T12" fmla="+- 0 2577 2117"/>
                  <a:gd name="T13" fmla="*/ T12 w 686"/>
                  <a:gd name="T14" fmla="+- 0 3793 3780"/>
                  <a:gd name="T15" fmla="*/ 3793 h 191"/>
                  <a:gd name="T16" fmla="+- 0 2117 2117"/>
                  <a:gd name="T17" fmla="*/ T16 w 686"/>
                  <a:gd name="T18" fmla="+- 0 3971 3780"/>
                  <a:gd name="T19" fmla="*/ 3971 h 1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86" h="191">
                    <a:moveTo>
                      <a:pt x="685" y="0"/>
                    </a:moveTo>
                    <a:lnTo>
                      <a:pt x="540" y="86"/>
                    </a:lnTo>
                    <a:lnTo>
                      <a:pt x="480" y="53"/>
                    </a:lnTo>
                    <a:lnTo>
                      <a:pt x="460" y="13"/>
                    </a:lnTo>
                    <a:lnTo>
                      <a:pt x="0" y="191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1" name="Group 4145"/>
            <p:cNvGrpSpPr>
              <a:grpSpLocks/>
            </p:cNvGrpSpPr>
            <p:nvPr/>
          </p:nvGrpSpPr>
          <p:grpSpPr bwMode="auto">
            <a:xfrm>
              <a:off x="1982" y="4076"/>
              <a:ext cx="187" cy="532"/>
              <a:chOff x="1982" y="4076"/>
              <a:chExt cx="187" cy="532"/>
            </a:xfrm>
          </p:grpSpPr>
          <p:sp>
            <p:nvSpPr>
              <p:cNvPr id="795" name="Freeform 4146"/>
              <p:cNvSpPr>
                <a:spLocks/>
              </p:cNvSpPr>
              <p:nvPr/>
            </p:nvSpPr>
            <p:spPr bwMode="auto">
              <a:xfrm>
                <a:off x="1982" y="4076"/>
                <a:ext cx="187" cy="532"/>
              </a:xfrm>
              <a:custGeom>
                <a:avLst/>
                <a:gdLst>
                  <a:gd name="T0" fmla="+- 0 1982 1982"/>
                  <a:gd name="T1" fmla="*/ T0 w 187"/>
                  <a:gd name="T2" fmla="+- 0 4076 4076"/>
                  <a:gd name="T3" fmla="*/ 4076 h 532"/>
                  <a:gd name="T4" fmla="+- 0 2169 1982"/>
                  <a:gd name="T5" fmla="*/ T4 w 187"/>
                  <a:gd name="T6" fmla="+- 0 4279 4076"/>
                  <a:gd name="T7" fmla="*/ 4279 h 532"/>
                  <a:gd name="T8" fmla="+- 0 2112 1982"/>
                  <a:gd name="T9" fmla="*/ T8 w 187"/>
                  <a:gd name="T10" fmla="+- 0 4607 4076"/>
                  <a:gd name="T11" fmla="*/ 4607 h 5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87" h="532">
                    <a:moveTo>
                      <a:pt x="0" y="0"/>
                    </a:moveTo>
                    <a:lnTo>
                      <a:pt x="187" y="203"/>
                    </a:lnTo>
                    <a:lnTo>
                      <a:pt x="130" y="531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2" name="Group 4143"/>
            <p:cNvGrpSpPr>
              <a:grpSpLocks/>
            </p:cNvGrpSpPr>
            <p:nvPr/>
          </p:nvGrpSpPr>
          <p:grpSpPr bwMode="auto">
            <a:xfrm>
              <a:off x="1735" y="4426"/>
              <a:ext cx="239" cy="585"/>
              <a:chOff x="1735" y="4426"/>
              <a:chExt cx="239" cy="585"/>
            </a:xfrm>
          </p:grpSpPr>
          <p:sp>
            <p:nvSpPr>
              <p:cNvPr id="794" name="Freeform 4144"/>
              <p:cNvSpPr>
                <a:spLocks/>
              </p:cNvSpPr>
              <p:nvPr/>
            </p:nvSpPr>
            <p:spPr bwMode="auto">
              <a:xfrm>
                <a:off x="1735" y="4426"/>
                <a:ext cx="239" cy="585"/>
              </a:xfrm>
              <a:custGeom>
                <a:avLst/>
                <a:gdLst>
                  <a:gd name="T0" fmla="+- 0 1827 1735"/>
                  <a:gd name="T1" fmla="*/ T0 w 239"/>
                  <a:gd name="T2" fmla="+- 0 4426 4426"/>
                  <a:gd name="T3" fmla="*/ 4426 h 585"/>
                  <a:gd name="T4" fmla="+- 0 1787 1735"/>
                  <a:gd name="T5" fmla="*/ T4 w 239"/>
                  <a:gd name="T6" fmla="+- 0 4426 4426"/>
                  <a:gd name="T7" fmla="*/ 4426 h 585"/>
                  <a:gd name="T8" fmla="+- 0 1782 1735"/>
                  <a:gd name="T9" fmla="*/ T8 w 239"/>
                  <a:gd name="T10" fmla="+- 0 4494 4426"/>
                  <a:gd name="T11" fmla="*/ 4494 h 585"/>
                  <a:gd name="T12" fmla="+- 0 1735 1735"/>
                  <a:gd name="T13" fmla="*/ T12 w 239"/>
                  <a:gd name="T14" fmla="+- 0 4546 4426"/>
                  <a:gd name="T15" fmla="*/ 4546 h 585"/>
                  <a:gd name="T16" fmla="+- 0 1740 1735"/>
                  <a:gd name="T17" fmla="*/ T16 w 239"/>
                  <a:gd name="T18" fmla="+- 0 4720 4426"/>
                  <a:gd name="T19" fmla="*/ 4720 h 585"/>
                  <a:gd name="T20" fmla="+- 0 1973 1735"/>
                  <a:gd name="T21" fmla="*/ T20 w 239"/>
                  <a:gd name="T22" fmla="+- 0 5011 4426"/>
                  <a:gd name="T23" fmla="*/ 5011 h 5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39" h="585">
                    <a:moveTo>
                      <a:pt x="92" y="0"/>
                    </a:moveTo>
                    <a:lnTo>
                      <a:pt x="52" y="0"/>
                    </a:lnTo>
                    <a:lnTo>
                      <a:pt x="47" y="68"/>
                    </a:lnTo>
                    <a:lnTo>
                      <a:pt x="0" y="120"/>
                    </a:lnTo>
                    <a:lnTo>
                      <a:pt x="5" y="294"/>
                    </a:lnTo>
                    <a:lnTo>
                      <a:pt x="238" y="585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3" name="Group 4141"/>
            <p:cNvGrpSpPr>
              <a:grpSpLocks/>
            </p:cNvGrpSpPr>
            <p:nvPr/>
          </p:nvGrpSpPr>
          <p:grpSpPr bwMode="auto">
            <a:xfrm>
              <a:off x="1437" y="4582"/>
              <a:ext cx="586" cy="243"/>
              <a:chOff x="1437" y="4582"/>
              <a:chExt cx="586" cy="243"/>
            </a:xfrm>
          </p:grpSpPr>
          <p:sp>
            <p:nvSpPr>
              <p:cNvPr id="793" name="Freeform 4142"/>
              <p:cNvSpPr>
                <a:spLocks/>
              </p:cNvSpPr>
              <p:nvPr/>
            </p:nvSpPr>
            <p:spPr bwMode="auto">
              <a:xfrm>
                <a:off x="1437" y="4582"/>
                <a:ext cx="586" cy="243"/>
              </a:xfrm>
              <a:custGeom>
                <a:avLst/>
                <a:gdLst>
                  <a:gd name="T0" fmla="+- 0 2023 1437"/>
                  <a:gd name="T1" fmla="*/ T0 w 586"/>
                  <a:gd name="T2" fmla="+- 0 4607 4582"/>
                  <a:gd name="T3" fmla="*/ 4607 h 243"/>
                  <a:gd name="T4" fmla="+- 0 1776 1437"/>
                  <a:gd name="T5" fmla="*/ T4 w 586"/>
                  <a:gd name="T6" fmla="+- 0 4815 4582"/>
                  <a:gd name="T7" fmla="*/ 4815 h 243"/>
                  <a:gd name="T8" fmla="+- 0 1675 1437"/>
                  <a:gd name="T9" fmla="*/ T8 w 586"/>
                  <a:gd name="T10" fmla="+- 0 4824 4582"/>
                  <a:gd name="T11" fmla="*/ 4824 h 243"/>
                  <a:gd name="T12" fmla="+- 0 1437 1437"/>
                  <a:gd name="T13" fmla="*/ T12 w 586"/>
                  <a:gd name="T14" fmla="+- 0 4582 4582"/>
                  <a:gd name="T15" fmla="*/ 4582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86" h="243">
                    <a:moveTo>
                      <a:pt x="586" y="25"/>
                    </a:moveTo>
                    <a:lnTo>
                      <a:pt x="339" y="233"/>
                    </a:lnTo>
                    <a:lnTo>
                      <a:pt x="238" y="242"/>
                    </a:lnTo>
                    <a:lnTo>
                      <a:pt x="0" y="0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4" name="Group 4139"/>
            <p:cNvGrpSpPr>
              <a:grpSpLocks/>
            </p:cNvGrpSpPr>
            <p:nvPr/>
          </p:nvGrpSpPr>
          <p:grpSpPr bwMode="auto">
            <a:xfrm>
              <a:off x="2069" y="4010"/>
              <a:ext cx="889" cy="498"/>
              <a:chOff x="2069" y="4010"/>
              <a:chExt cx="889" cy="498"/>
            </a:xfrm>
          </p:grpSpPr>
          <p:sp>
            <p:nvSpPr>
              <p:cNvPr id="792" name="Freeform 4140"/>
              <p:cNvSpPr>
                <a:spLocks/>
              </p:cNvSpPr>
              <p:nvPr/>
            </p:nvSpPr>
            <p:spPr bwMode="auto">
              <a:xfrm>
                <a:off x="2069" y="4010"/>
                <a:ext cx="889" cy="498"/>
              </a:xfrm>
              <a:custGeom>
                <a:avLst/>
                <a:gdLst>
                  <a:gd name="T0" fmla="+- 0 2957 2069"/>
                  <a:gd name="T1" fmla="*/ T0 w 889"/>
                  <a:gd name="T2" fmla="+- 0 4030 4010"/>
                  <a:gd name="T3" fmla="*/ 4030 h 498"/>
                  <a:gd name="T4" fmla="+- 0 2777 2069"/>
                  <a:gd name="T5" fmla="*/ T4 w 889"/>
                  <a:gd name="T6" fmla="+- 0 4173 4010"/>
                  <a:gd name="T7" fmla="*/ 4173 h 498"/>
                  <a:gd name="T8" fmla="+- 0 2805 2069"/>
                  <a:gd name="T9" fmla="*/ T8 w 889"/>
                  <a:gd name="T10" fmla="+- 0 4201 4010"/>
                  <a:gd name="T11" fmla="*/ 4201 h 498"/>
                  <a:gd name="T12" fmla="+- 0 2702 2069"/>
                  <a:gd name="T13" fmla="*/ T12 w 889"/>
                  <a:gd name="T14" fmla="+- 0 4508 4010"/>
                  <a:gd name="T15" fmla="*/ 4508 h 498"/>
                  <a:gd name="T16" fmla="+- 0 2500 2069"/>
                  <a:gd name="T17" fmla="*/ T16 w 889"/>
                  <a:gd name="T18" fmla="+- 0 4427 4010"/>
                  <a:gd name="T19" fmla="*/ 4427 h 498"/>
                  <a:gd name="T20" fmla="+- 0 2500 2069"/>
                  <a:gd name="T21" fmla="*/ T20 w 889"/>
                  <a:gd name="T22" fmla="+- 0 4392 4010"/>
                  <a:gd name="T23" fmla="*/ 4392 h 498"/>
                  <a:gd name="T24" fmla="+- 0 2542 2069"/>
                  <a:gd name="T25" fmla="*/ T24 w 889"/>
                  <a:gd name="T26" fmla="+- 0 4339 4010"/>
                  <a:gd name="T27" fmla="*/ 4339 h 498"/>
                  <a:gd name="T28" fmla="+- 0 2512 2069"/>
                  <a:gd name="T29" fmla="*/ T28 w 889"/>
                  <a:gd name="T30" fmla="+- 0 4314 4010"/>
                  <a:gd name="T31" fmla="*/ 4314 h 498"/>
                  <a:gd name="T32" fmla="+- 0 2387 2069"/>
                  <a:gd name="T33" fmla="*/ T32 w 889"/>
                  <a:gd name="T34" fmla="+- 0 4314 4010"/>
                  <a:gd name="T35" fmla="*/ 4314 h 498"/>
                  <a:gd name="T36" fmla="+- 0 2069 2069"/>
                  <a:gd name="T37" fmla="*/ T36 w 889"/>
                  <a:gd name="T38" fmla="+- 0 4010 4010"/>
                  <a:gd name="T39" fmla="*/ 4010 h 4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89" h="498">
                    <a:moveTo>
                      <a:pt x="888" y="20"/>
                    </a:moveTo>
                    <a:lnTo>
                      <a:pt x="708" y="163"/>
                    </a:lnTo>
                    <a:lnTo>
                      <a:pt x="736" y="191"/>
                    </a:lnTo>
                    <a:lnTo>
                      <a:pt x="633" y="498"/>
                    </a:lnTo>
                    <a:lnTo>
                      <a:pt x="431" y="417"/>
                    </a:lnTo>
                    <a:lnTo>
                      <a:pt x="431" y="382"/>
                    </a:lnTo>
                    <a:lnTo>
                      <a:pt x="473" y="329"/>
                    </a:lnTo>
                    <a:lnTo>
                      <a:pt x="443" y="304"/>
                    </a:lnTo>
                    <a:lnTo>
                      <a:pt x="318" y="304"/>
                    </a:lnTo>
                    <a:lnTo>
                      <a:pt x="0" y="0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5" name="Group 4137"/>
            <p:cNvGrpSpPr>
              <a:grpSpLocks/>
            </p:cNvGrpSpPr>
            <p:nvPr/>
          </p:nvGrpSpPr>
          <p:grpSpPr bwMode="auto">
            <a:xfrm>
              <a:off x="2429" y="4511"/>
              <a:ext cx="344" cy="459"/>
              <a:chOff x="2429" y="4511"/>
              <a:chExt cx="344" cy="459"/>
            </a:xfrm>
          </p:grpSpPr>
          <p:sp>
            <p:nvSpPr>
              <p:cNvPr id="791" name="Freeform 4138"/>
              <p:cNvSpPr>
                <a:spLocks/>
              </p:cNvSpPr>
              <p:nvPr/>
            </p:nvSpPr>
            <p:spPr bwMode="auto">
              <a:xfrm>
                <a:off x="2429" y="4511"/>
                <a:ext cx="344" cy="459"/>
              </a:xfrm>
              <a:custGeom>
                <a:avLst/>
                <a:gdLst>
                  <a:gd name="T0" fmla="+- 0 2773 2429"/>
                  <a:gd name="T1" fmla="*/ T0 w 344"/>
                  <a:gd name="T2" fmla="+- 0 4546 4511"/>
                  <a:gd name="T3" fmla="*/ 4546 h 459"/>
                  <a:gd name="T4" fmla="+- 0 2705 2429"/>
                  <a:gd name="T5" fmla="*/ T4 w 344"/>
                  <a:gd name="T6" fmla="+- 0 4511 4511"/>
                  <a:gd name="T7" fmla="*/ 4511 h 459"/>
                  <a:gd name="T8" fmla="+- 0 2677 2429"/>
                  <a:gd name="T9" fmla="*/ T8 w 344"/>
                  <a:gd name="T10" fmla="+- 0 4559 4511"/>
                  <a:gd name="T11" fmla="*/ 4559 h 459"/>
                  <a:gd name="T12" fmla="+- 0 2642 2429"/>
                  <a:gd name="T13" fmla="*/ T12 w 344"/>
                  <a:gd name="T14" fmla="+- 0 4571 4511"/>
                  <a:gd name="T15" fmla="*/ 4571 h 459"/>
                  <a:gd name="T16" fmla="+- 0 2587 2429"/>
                  <a:gd name="T17" fmla="*/ T16 w 344"/>
                  <a:gd name="T18" fmla="+- 0 4664 4511"/>
                  <a:gd name="T19" fmla="*/ 4664 h 459"/>
                  <a:gd name="T20" fmla="+- 0 2560 2429"/>
                  <a:gd name="T21" fmla="*/ T20 w 344"/>
                  <a:gd name="T22" fmla="+- 0 4699 4511"/>
                  <a:gd name="T23" fmla="*/ 4699 h 459"/>
                  <a:gd name="T24" fmla="+- 0 2429 2429"/>
                  <a:gd name="T25" fmla="*/ T24 w 344"/>
                  <a:gd name="T26" fmla="+- 0 4900 4511"/>
                  <a:gd name="T27" fmla="*/ 4900 h 459"/>
                  <a:gd name="T28" fmla="+- 0 2457 2429"/>
                  <a:gd name="T29" fmla="*/ T28 w 344"/>
                  <a:gd name="T30" fmla="+- 0 4950 4511"/>
                  <a:gd name="T31" fmla="*/ 4950 h 459"/>
                  <a:gd name="T32" fmla="+- 0 2509 2429"/>
                  <a:gd name="T33" fmla="*/ T32 w 344"/>
                  <a:gd name="T34" fmla="+- 0 4970 4511"/>
                  <a:gd name="T35" fmla="*/ 4970 h 4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44" h="459">
                    <a:moveTo>
                      <a:pt x="344" y="35"/>
                    </a:moveTo>
                    <a:lnTo>
                      <a:pt x="276" y="0"/>
                    </a:lnTo>
                    <a:lnTo>
                      <a:pt x="248" y="48"/>
                    </a:lnTo>
                    <a:lnTo>
                      <a:pt x="213" y="60"/>
                    </a:lnTo>
                    <a:lnTo>
                      <a:pt x="158" y="153"/>
                    </a:lnTo>
                    <a:lnTo>
                      <a:pt x="131" y="188"/>
                    </a:lnTo>
                    <a:lnTo>
                      <a:pt x="0" y="389"/>
                    </a:lnTo>
                    <a:lnTo>
                      <a:pt x="28" y="439"/>
                    </a:lnTo>
                    <a:lnTo>
                      <a:pt x="80" y="459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6" name="Group 4135"/>
            <p:cNvGrpSpPr>
              <a:grpSpLocks/>
            </p:cNvGrpSpPr>
            <p:nvPr/>
          </p:nvGrpSpPr>
          <p:grpSpPr bwMode="auto">
            <a:xfrm>
              <a:off x="2324" y="4430"/>
              <a:ext cx="178" cy="187"/>
              <a:chOff x="2324" y="4430"/>
              <a:chExt cx="178" cy="187"/>
            </a:xfrm>
          </p:grpSpPr>
          <p:sp>
            <p:nvSpPr>
              <p:cNvPr id="790" name="Freeform 4136"/>
              <p:cNvSpPr>
                <a:spLocks/>
              </p:cNvSpPr>
              <p:nvPr/>
            </p:nvSpPr>
            <p:spPr bwMode="auto">
              <a:xfrm>
                <a:off x="2324" y="4430"/>
                <a:ext cx="178" cy="187"/>
              </a:xfrm>
              <a:custGeom>
                <a:avLst/>
                <a:gdLst>
                  <a:gd name="T0" fmla="+- 0 2501 2324"/>
                  <a:gd name="T1" fmla="*/ T0 w 178"/>
                  <a:gd name="T2" fmla="+- 0 4430 4430"/>
                  <a:gd name="T3" fmla="*/ 4430 h 187"/>
                  <a:gd name="T4" fmla="+- 0 2339 2324"/>
                  <a:gd name="T5" fmla="*/ T4 w 178"/>
                  <a:gd name="T6" fmla="+- 0 4509 4430"/>
                  <a:gd name="T7" fmla="*/ 4509 h 187"/>
                  <a:gd name="T8" fmla="+- 0 2324 2324"/>
                  <a:gd name="T9" fmla="*/ T8 w 178"/>
                  <a:gd name="T10" fmla="+- 0 4617 4430"/>
                  <a:gd name="T11" fmla="*/ 4617 h 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78" h="187">
                    <a:moveTo>
                      <a:pt x="177" y="0"/>
                    </a:moveTo>
                    <a:lnTo>
                      <a:pt x="15" y="79"/>
                    </a:lnTo>
                    <a:lnTo>
                      <a:pt x="0" y="187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7" name="Group 4133"/>
            <p:cNvGrpSpPr>
              <a:grpSpLocks/>
            </p:cNvGrpSpPr>
            <p:nvPr/>
          </p:nvGrpSpPr>
          <p:grpSpPr bwMode="auto">
            <a:xfrm>
              <a:off x="2740" y="4609"/>
              <a:ext cx="326" cy="754"/>
              <a:chOff x="2740" y="4609"/>
              <a:chExt cx="326" cy="754"/>
            </a:xfrm>
          </p:grpSpPr>
          <p:sp>
            <p:nvSpPr>
              <p:cNvPr id="789" name="Freeform 4134"/>
              <p:cNvSpPr>
                <a:spLocks/>
              </p:cNvSpPr>
              <p:nvPr/>
            </p:nvSpPr>
            <p:spPr bwMode="auto">
              <a:xfrm>
                <a:off x="2740" y="4609"/>
                <a:ext cx="326" cy="754"/>
              </a:xfrm>
              <a:custGeom>
                <a:avLst/>
                <a:gdLst>
                  <a:gd name="T0" fmla="+- 0 2747 2740"/>
                  <a:gd name="T1" fmla="*/ T0 w 326"/>
                  <a:gd name="T2" fmla="+- 0 4609 4609"/>
                  <a:gd name="T3" fmla="*/ 4609 h 754"/>
                  <a:gd name="T4" fmla="+- 0 2740 2740"/>
                  <a:gd name="T5" fmla="*/ T4 w 326"/>
                  <a:gd name="T6" fmla="+- 0 4953 4609"/>
                  <a:gd name="T7" fmla="*/ 4953 h 754"/>
                  <a:gd name="T8" fmla="+- 0 2797 2740"/>
                  <a:gd name="T9" fmla="*/ T8 w 326"/>
                  <a:gd name="T10" fmla="+- 0 5116 4609"/>
                  <a:gd name="T11" fmla="*/ 5116 h 754"/>
                  <a:gd name="T12" fmla="+- 0 2802 2740"/>
                  <a:gd name="T13" fmla="*/ T12 w 326"/>
                  <a:gd name="T14" fmla="+- 0 5252 4609"/>
                  <a:gd name="T15" fmla="*/ 5252 h 754"/>
                  <a:gd name="T16" fmla="+- 0 2827 2740"/>
                  <a:gd name="T17" fmla="*/ T16 w 326"/>
                  <a:gd name="T18" fmla="+- 0 5315 4609"/>
                  <a:gd name="T19" fmla="*/ 5315 h 754"/>
                  <a:gd name="T20" fmla="+- 0 2772 2740"/>
                  <a:gd name="T21" fmla="*/ T20 w 326"/>
                  <a:gd name="T22" fmla="+- 0 5362 4609"/>
                  <a:gd name="T23" fmla="*/ 5362 h 754"/>
                  <a:gd name="T24" fmla="+- 0 2942 2740"/>
                  <a:gd name="T25" fmla="*/ T24 w 326"/>
                  <a:gd name="T26" fmla="+- 0 5320 4609"/>
                  <a:gd name="T27" fmla="*/ 5320 h 754"/>
                  <a:gd name="T28" fmla="+- 0 3065 2740"/>
                  <a:gd name="T29" fmla="*/ T28 w 326"/>
                  <a:gd name="T30" fmla="+- 0 5360 4609"/>
                  <a:gd name="T31" fmla="*/ 5360 h 7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26" h="754">
                    <a:moveTo>
                      <a:pt x="7" y="0"/>
                    </a:moveTo>
                    <a:lnTo>
                      <a:pt x="0" y="344"/>
                    </a:lnTo>
                    <a:lnTo>
                      <a:pt x="57" y="507"/>
                    </a:lnTo>
                    <a:lnTo>
                      <a:pt x="62" y="643"/>
                    </a:lnTo>
                    <a:lnTo>
                      <a:pt x="87" y="706"/>
                    </a:lnTo>
                    <a:lnTo>
                      <a:pt x="32" y="753"/>
                    </a:lnTo>
                    <a:lnTo>
                      <a:pt x="202" y="711"/>
                    </a:lnTo>
                    <a:lnTo>
                      <a:pt x="325" y="751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8" name="Group 4131"/>
            <p:cNvGrpSpPr>
              <a:grpSpLocks/>
            </p:cNvGrpSpPr>
            <p:nvPr/>
          </p:nvGrpSpPr>
          <p:grpSpPr bwMode="auto">
            <a:xfrm>
              <a:off x="2834" y="4515"/>
              <a:ext cx="529" cy="309"/>
              <a:chOff x="2834" y="4515"/>
              <a:chExt cx="529" cy="309"/>
            </a:xfrm>
          </p:grpSpPr>
          <p:sp>
            <p:nvSpPr>
              <p:cNvPr id="788" name="Freeform 4132"/>
              <p:cNvSpPr>
                <a:spLocks/>
              </p:cNvSpPr>
              <p:nvPr/>
            </p:nvSpPr>
            <p:spPr bwMode="auto">
              <a:xfrm>
                <a:off x="2834" y="4515"/>
                <a:ext cx="529" cy="309"/>
              </a:xfrm>
              <a:custGeom>
                <a:avLst/>
                <a:gdLst>
                  <a:gd name="T0" fmla="+- 0 2834 2834"/>
                  <a:gd name="T1" fmla="*/ T0 w 529"/>
                  <a:gd name="T2" fmla="+- 0 4515 4515"/>
                  <a:gd name="T3" fmla="*/ 4515 h 309"/>
                  <a:gd name="T4" fmla="+- 0 2896 2834"/>
                  <a:gd name="T5" fmla="*/ T4 w 529"/>
                  <a:gd name="T6" fmla="+- 0 4570 4515"/>
                  <a:gd name="T7" fmla="*/ 4570 h 309"/>
                  <a:gd name="T8" fmla="+- 0 2991 2834"/>
                  <a:gd name="T9" fmla="*/ T8 w 529"/>
                  <a:gd name="T10" fmla="+- 0 4573 4515"/>
                  <a:gd name="T11" fmla="*/ 4573 h 309"/>
                  <a:gd name="T12" fmla="+- 0 3229 2834"/>
                  <a:gd name="T13" fmla="*/ T12 w 529"/>
                  <a:gd name="T14" fmla="+- 0 4781 4515"/>
                  <a:gd name="T15" fmla="*/ 4781 h 309"/>
                  <a:gd name="T16" fmla="+- 0 3314 2834"/>
                  <a:gd name="T17" fmla="*/ T16 w 529"/>
                  <a:gd name="T18" fmla="+- 0 4824 4515"/>
                  <a:gd name="T19" fmla="*/ 4824 h 309"/>
                  <a:gd name="T20" fmla="+- 0 3362 2834"/>
                  <a:gd name="T21" fmla="*/ T20 w 529"/>
                  <a:gd name="T22" fmla="+- 0 4824 4515"/>
                  <a:gd name="T23" fmla="*/ 4824 h 3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29" h="309">
                    <a:moveTo>
                      <a:pt x="0" y="0"/>
                    </a:moveTo>
                    <a:lnTo>
                      <a:pt x="62" y="55"/>
                    </a:lnTo>
                    <a:lnTo>
                      <a:pt x="157" y="58"/>
                    </a:lnTo>
                    <a:lnTo>
                      <a:pt x="395" y="266"/>
                    </a:lnTo>
                    <a:lnTo>
                      <a:pt x="480" y="309"/>
                    </a:lnTo>
                    <a:lnTo>
                      <a:pt x="528" y="309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89" name="Group 4129"/>
            <p:cNvGrpSpPr>
              <a:grpSpLocks/>
            </p:cNvGrpSpPr>
            <p:nvPr/>
          </p:nvGrpSpPr>
          <p:grpSpPr bwMode="auto">
            <a:xfrm>
              <a:off x="3813" y="1911"/>
              <a:ext cx="455" cy="596"/>
              <a:chOff x="3813" y="1911"/>
              <a:chExt cx="455" cy="596"/>
            </a:xfrm>
          </p:grpSpPr>
          <p:sp>
            <p:nvSpPr>
              <p:cNvPr id="787" name="Freeform 4130"/>
              <p:cNvSpPr>
                <a:spLocks/>
              </p:cNvSpPr>
              <p:nvPr/>
            </p:nvSpPr>
            <p:spPr bwMode="auto">
              <a:xfrm>
                <a:off x="3813" y="1911"/>
                <a:ext cx="455" cy="596"/>
              </a:xfrm>
              <a:custGeom>
                <a:avLst/>
                <a:gdLst>
                  <a:gd name="T0" fmla="+- 0 4267 3813"/>
                  <a:gd name="T1" fmla="*/ T0 w 455"/>
                  <a:gd name="T2" fmla="+- 0 1911 1911"/>
                  <a:gd name="T3" fmla="*/ 1911 h 596"/>
                  <a:gd name="T4" fmla="+- 0 4202 3813"/>
                  <a:gd name="T5" fmla="*/ T4 w 455"/>
                  <a:gd name="T6" fmla="+- 0 1946 1911"/>
                  <a:gd name="T7" fmla="*/ 1946 h 596"/>
                  <a:gd name="T8" fmla="+- 0 3913 3813"/>
                  <a:gd name="T9" fmla="*/ T8 w 455"/>
                  <a:gd name="T10" fmla="+- 0 1949 1911"/>
                  <a:gd name="T11" fmla="*/ 1949 h 596"/>
                  <a:gd name="T12" fmla="+- 0 3870 3813"/>
                  <a:gd name="T13" fmla="*/ T12 w 455"/>
                  <a:gd name="T14" fmla="+- 0 1999 1911"/>
                  <a:gd name="T15" fmla="*/ 1999 h 596"/>
                  <a:gd name="T16" fmla="+- 0 3875 3813"/>
                  <a:gd name="T17" fmla="*/ T16 w 455"/>
                  <a:gd name="T18" fmla="+- 0 2182 1911"/>
                  <a:gd name="T19" fmla="*/ 2182 h 596"/>
                  <a:gd name="T20" fmla="+- 0 3813 3813"/>
                  <a:gd name="T21" fmla="*/ T20 w 455"/>
                  <a:gd name="T22" fmla="+- 0 2284 1911"/>
                  <a:gd name="T23" fmla="*/ 2284 h 596"/>
                  <a:gd name="T24" fmla="+- 0 3815 3813"/>
                  <a:gd name="T25" fmla="*/ T24 w 455"/>
                  <a:gd name="T26" fmla="+- 0 2507 1911"/>
                  <a:gd name="T27" fmla="*/ 2507 h 5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5" h="596">
                    <a:moveTo>
                      <a:pt x="454" y="0"/>
                    </a:moveTo>
                    <a:lnTo>
                      <a:pt x="389" y="35"/>
                    </a:lnTo>
                    <a:lnTo>
                      <a:pt x="100" y="38"/>
                    </a:lnTo>
                    <a:lnTo>
                      <a:pt x="57" y="88"/>
                    </a:lnTo>
                    <a:lnTo>
                      <a:pt x="62" y="271"/>
                    </a:lnTo>
                    <a:lnTo>
                      <a:pt x="0" y="373"/>
                    </a:lnTo>
                    <a:lnTo>
                      <a:pt x="2" y="596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0" name="Group 4127"/>
            <p:cNvGrpSpPr>
              <a:grpSpLocks/>
            </p:cNvGrpSpPr>
            <p:nvPr/>
          </p:nvGrpSpPr>
          <p:grpSpPr bwMode="auto">
            <a:xfrm>
              <a:off x="3271" y="2787"/>
              <a:ext cx="202" cy="135"/>
              <a:chOff x="3271" y="2787"/>
              <a:chExt cx="202" cy="135"/>
            </a:xfrm>
          </p:grpSpPr>
          <p:sp>
            <p:nvSpPr>
              <p:cNvPr id="786" name="Freeform 4128"/>
              <p:cNvSpPr>
                <a:spLocks/>
              </p:cNvSpPr>
              <p:nvPr/>
            </p:nvSpPr>
            <p:spPr bwMode="auto">
              <a:xfrm>
                <a:off x="3271" y="2787"/>
                <a:ext cx="202" cy="135"/>
              </a:xfrm>
              <a:custGeom>
                <a:avLst/>
                <a:gdLst>
                  <a:gd name="T0" fmla="+- 0 3473 3271"/>
                  <a:gd name="T1" fmla="*/ T0 w 202"/>
                  <a:gd name="T2" fmla="+- 0 2787 2787"/>
                  <a:gd name="T3" fmla="*/ 2787 h 135"/>
                  <a:gd name="T4" fmla="+- 0 3271 3271"/>
                  <a:gd name="T5" fmla="*/ T4 w 202"/>
                  <a:gd name="T6" fmla="+- 0 2922 2787"/>
                  <a:gd name="T7" fmla="*/ 2922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2" h="135">
                    <a:moveTo>
                      <a:pt x="202" y="0"/>
                    </a:moveTo>
                    <a:lnTo>
                      <a:pt x="0" y="135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1" name="Group 4125"/>
            <p:cNvGrpSpPr>
              <a:grpSpLocks/>
            </p:cNvGrpSpPr>
            <p:nvPr/>
          </p:nvGrpSpPr>
          <p:grpSpPr bwMode="auto">
            <a:xfrm>
              <a:off x="2764" y="1693"/>
              <a:ext cx="318" cy="332"/>
              <a:chOff x="2764" y="1693"/>
              <a:chExt cx="318" cy="332"/>
            </a:xfrm>
          </p:grpSpPr>
          <p:sp>
            <p:nvSpPr>
              <p:cNvPr id="785" name="Freeform 4126"/>
              <p:cNvSpPr>
                <a:spLocks/>
              </p:cNvSpPr>
              <p:nvPr/>
            </p:nvSpPr>
            <p:spPr bwMode="auto">
              <a:xfrm>
                <a:off x="2764" y="1693"/>
                <a:ext cx="318" cy="332"/>
              </a:xfrm>
              <a:custGeom>
                <a:avLst/>
                <a:gdLst>
                  <a:gd name="T0" fmla="+- 0 3079 2764"/>
                  <a:gd name="T1" fmla="*/ T0 w 318"/>
                  <a:gd name="T2" fmla="+- 0 1693 1693"/>
                  <a:gd name="T3" fmla="*/ 1693 h 332"/>
                  <a:gd name="T4" fmla="+- 0 2764 2764"/>
                  <a:gd name="T5" fmla="*/ T4 w 318"/>
                  <a:gd name="T6" fmla="+- 0 1716 1693"/>
                  <a:gd name="T7" fmla="*/ 1716 h 332"/>
                  <a:gd name="T8" fmla="+- 0 2764 2764"/>
                  <a:gd name="T9" fmla="*/ T8 w 318"/>
                  <a:gd name="T10" fmla="+- 0 1894 1693"/>
                  <a:gd name="T11" fmla="*/ 1894 h 332"/>
                  <a:gd name="T12" fmla="+- 0 2836 2764"/>
                  <a:gd name="T13" fmla="*/ T12 w 318"/>
                  <a:gd name="T14" fmla="+- 0 1911 1693"/>
                  <a:gd name="T15" fmla="*/ 1911 h 332"/>
                  <a:gd name="T16" fmla="+- 0 2884 2764"/>
                  <a:gd name="T17" fmla="*/ T16 w 318"/>
                  <a:gd name="T18" fmla="+- 0 1992 1693"/>
                  <a:gd name="T19" fmla="*/ 1992 h 332"/>
                  <a:gd name="T20" fmla="+- 0 2989 2764"/>
                  <a:gd name="T21" fmla="*/ T20 w 318"/>
                  <a:gd name="T22" fmla="+- 0 2024 1693"/>
                  <a:gd name="T23" fmla="*/ 2024 h 332"/>
                  <a:gd name="T24" fmla="+- 0 3081 2764"/>
                  <a:gd name="T25" fmla="*/ T24 w 318"/>
                  <a:gd name="T26" fmla="+- 0 2022 1693"/>
                  <a:gd name="T27" fmla="*/ 2022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18" h="332">
                    <a:moveTo>
                      <a:pt x="315" y="0"/>
                    </a:moveTo>
                    <a:lnTo>
                      <a:pt x="0" y="23"/>
                    </a:lnTo>
                    <a:lnTo>
                      <a:pt x="0" y="201"/>
                    </a:lnTo>
                    <a:lnTo>
                      <a:pt x="72" y="218"/>
                    </a:lnTo>
                    <a:lnTo>
                      <a:pt x="120" y="299"/>
                    </a:lnTo>
                    <a:lnTo>
                      <a:pt x="225" y="331"/>
                    </a:lnTo>
                    <a:lnTo>
                      <a:pt x="317" y="329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2" name="Group 4123"/>
            <p:cNvGrpSpPr>
              <a:grpSpLocks/>
            </p:cNvGrpSpPr>
            <p:nvPr/>
          </p:nvGrpSpPr>
          <p:grpSpPr bwMode="auto">
            <a:xfrm>
              <a:off x="2243" y="1713"/>
              <a:ext cx="529" cy="922"/>
              <a:chOff x="2243" y="1713"/>
              <a:chExt cx="529" cy="922"/>
            </a:xfrm>
          </p:grpSpPr>
          <p:sp>
            <p:nvSpPr>
              <p:cNvPr id="784" name="Freeform 4124"/>
              <p:cNvSpPr>
                <a:spLocks/>
              </p:cNvSpPr>
              <p:nvPr/>
            </p:nvSpPr>
            <p:spPr bwMode="auto">
              <a:xfrm>
                <a:off x="2243" y="1713"/>
                <a:ext cx="529" cy="922"/>
              </a:xfrm>
              <a:custGeom>
                <a:avLst/>
                <a:gdLst>
                  <a:gd name="T0" fmla="+- 0 2771 2243"/>
                  <a:gd name="T1" fmla="*/ T0 w 529"/>
                  <a:gd name="T2" fmla="+- 0 1713 1713"/>
                  <a:gd name="T3" fmla="*/ 1713 h 922"/>
                  <a:gd name="T4" fmla="+- 0 2723 2243"/>
                  <a:gd name="T5" fmla="*/ T4 w 529"/>
                  <a:gd name="T6" fmla="+- 0 1719 1713"/>
                  <a:gd name="T7" fmla="*/ 1719 h 922"/>
                  <a:gd name="T8" fmla="+- 0 2726 2243"/>
                  <a:gd name="T9" fmla="*/ T8 w 529"/>
                  <a:gd name="T10" fmla="+- 0 1771 1713"/>
                  <a:gd name="T11" fmla="*/ 1771 h 922"/>
                  <a:gd name="T12" fmla="+- 0 2455 2243"/>
                  <a:gd name="T13" fmla="*/ T12 w 529"/>
                  <a:gd name="T14" fmla="+- 0 1781 1713"/>
                  <a:gd name="T15" fmla="*/ 1781 h 922"/>
                  <a:gd name="T16" fmla="+- 0 2551 2243"/>
                  <a:gd name="T17" fmla="*/ T16 w 529"/>
                  <a:gd name="T18" fmla="+- 0 2051 1713"/>
                  <a:gd name="T19" fmla="*/ 2051 h 922"/>
                  <a:gd name="T20" fmla="+- 0 2313 2243"/>
                  <a:gd name="T21" fmla="*/ T20 w 529"/>
                  <a:gd name="T22" fmla="+- 0 2590 1713"/>
                  <a:gd name="T23" fmla="*/ 2590 h 922"/>
                  <a:gd name="T24" fmla="+- 0 2243 2243"/>
                  <a:gd name="T25" fmla="*/ T24 w 529"/>
                  <a:gd name="T26" fmla="+- 0 2635 1713"/>
                  <a:gd name="T27" fmla="*/ 2635 h 9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29" h="922">
                    <a:moveTo>
                      <a:pt x="528" y="0"/>
                    </a:moveTo>
                    <a:lnTo>
                      <a:pt x="480" y="6"/>
                    </a:lnTo>
                    <a:lnTo>
                      <a:pt x="483" y="58"/>
                    </a:lnTo>
                    <a:lnTo>
                      <a:pt x="212" y="68"/>
                    </a:lnTo>
                    <a:lnTo>
                      <a:pt x="308" y="338"/>
                    </a:lnTo>
                    <a:lnTo>
                      <a:pt x="70" y="877"/>
                    </a:lnTo>
                    <a:lnTo>
                      <a:pt x="0" y="922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3" name="Group 4121"/>
            <p:cNvGrpSpPr>
              <a:grpSpLocks/>
            </p:cNvGrpSpPr>
            <p:nvPr/>
          </p:nvGrpSpPr>
          <p:grpSpPr bwMode="auto">
            <a:xfrm>
              <a:off x="2824" y="2013"/>
              <a:ext cx="128" cy="230"/>
              <a:chOff x="2824" y="2013"/>
              <a:chExt cx="128" cy="230"/>
            </a:xfrm>
          </p:grpSpPr>
          <p:sp>
            <p:nvSpPr>
              <p:cNvPr id="783" name="Freeform 4122"/>
              <p:cNvSpPr>
                <a:spLocks/>
              </p:cNvSpPr>
              <p:nvPr/>
            </p:nvSpPr>
            <p:spPr bwMode="auto">
              <a:xfrm>
                <a:off x="2824" y="2013"/>
                <a:ext cx="128" cy="230"/>
              </a:xfrm>
              <a:custGeom>
                <a:avLst/>
                <a:gdLst>
                  <a:gd name="T0" fmla="+- 0 2952 2824"/>
                  <a:gd name="T1" fmla="*/ T0 w 128"/>
                  <a:gd name="T2" fmla="+- 0 2013 2013"/>
                  <a:gd name="T3" fmla="*/ 2013 h 230"/>
                  <a:gd name="T4" fmla="+- 0 2824 2824"/>
                  <a:gd name="T5" fmla="*/ T4 w 128"/>
                  <a:gd name="T6" fmla="+- 0 2243 2013"/>
                  <a:gd name="T7" fmla="*/ 2243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8" h="230">
                    <a:moveTo>
                      <a:pt x="128" y="0"/>
                    </a:moveTo>
                    <a:lnTo>
                      <a:pt x="0" y="230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4" name="Group 4119"/>
            <p:cNvGrpSpPr>
              <a:grpSpLocks/>
            </p:cNvGrpSpPr>
            <p:nvPr/>
          </p:nvGrpSpPr>
          <p:grpSpPr bwMode="auto">
            <a:xfrm>
              <a:off x="2756" y="1577"/>
              <a:ext cx="13" cy="137"/>
              <a:chOff x="2756" y="1577"/>
              <a:chExt cx="13" cy="137"/>
            </a:xfrm>
          </p:grpSpPr>
          <p:sp>
            <p:nvSpPr>
              <p:cNvPr id="782" name="Freeform 4120"/>
              <p:cNvSpPr>
                <a:spLocks/>
              </p:cNvSpPr>
              <p:nvPr/>
            </p:nvSpPr>
            <p:spPr bwMode="auto">
              <a:xfrm>
                <a:off x="2756" y="1577"/>
                <a:ext cx="13" cy="137"/>
              </a:xfrm>
              <a:custGeom>
                <a:avLst/>
                <a:gdLst>
                  <a:gd name="T0" fmla="+- 0 2769 2756"/>
                  <a:gd name="T1" fmla="*/ T0 w 13"/>
                  <a:gd name="T2" fmla="+- 0 1713 1577"/>
                  <a:gd name="T3" fmla="*/ 1713 h 137"/>
                  <a:gd name="T4" fmla="+- 0 2767 2756"/>
                  <a:gd name="T5" fmla="*/ T4 w 13"/>
                  <a:gd name="T6" fmla="+- 0 1711 1577"/>
                  <a:gd name="T7" fmla="*/ 1711 h 137"/>
                  <a:gd name="T8" fmla="+- 0 2756 2756"/>
                  <a:gd name="T9" fmla="*/ T8 w 13"/>
                  <a:gd name="T10" fmla="+- 0 1577 1577"/>
                  <a:gd name="T11" fmla="*/ 1577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3" h="137">
                    <a:moveTo>
                      <a:pt x="13" y="136"/>
                    </a:moveTo>
                    <a:lnTo>
                      <a:pt x="11" y="134"/>
                    </a:lnTo>
                    <a:lnTo>
                      <a:pt x="0" y="0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5" name="Group 4117"/>
            <p:cNvGrpSpPr>
              <a:grpSpLocks/>
            </p:cNvGrpSpPr>
            <p:nvPr/>
          </p:nvGrpSpPr>
          <p:grpSpPr bwMode="auto">
            <a:xfrm>
              <a:off x="2839" y="2581"/>
              <a:ext cx="281" cy="173"/>
              <a:chOff x="2839" y="2581"/>
              <a:chExt cx="281" cy="173"/>
            </a:xfrm>
          </p:grpSpPr>
          <p:sp>
            <p:nvSpPr>
              <p:cNvPr id="781" name="Freeform 4118"/>
              <p:cNvSpPr>
                <a:spLocks/>
              </p:cNvSpPr>
              <p:nvPr/>
            </p:nvSpPr>
            <p:spPr bwMode="auto">
              <a:xfrm>
                <a:off x="2839" y="2581"/>
                <a:ext cx="281" cy="173"/>
              </a:xfrm>
              <a:custGeom>
                <a:avLst/>
                <a:gdLst>
                  <a:gd name="T0" fmla="+- 0 3120 2839"/>
                  <a:gd name="T1" fmla="*/ T0 w 281"/>
                  <a:gd name="T2" fmla="+- 0 2581 2581"/>
                  <a:gd name="T3" fmla="*/ 2581 h 173"/>
                  <a:gd name="T4" fmla="+- 0 2839 2839"/>
                  <a:gd name="T5" fmla="*/ T4 w 281"/>
                  <a:gd name="T6" fmla="+- 0 2753 2581"/>
                  <a:gd name="T7" fmla="*/ 2753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1" h="173">
                    <a:moveTo>
                      <a:pt x="281" y="0"/>
                    </a:moveTo>
                    <a:lnTo>
                      <a:pt x="0" y="172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6" name="Group 4115"/>
            <p:cNvGrpSpPr>
              <a:grpSpLocks/>
            </p:cNvGrpSpPr>
            <p:nvPr/>
          </p:nvGrpSpPr>
          <p:grpSpPr bwMode="auto">
            <a:xfrm>
              <a:off x="2078" y="2222"/>
              <a:ext cx="961" cy="100"/>
              <a:chOff x="2078" y="2222"/>
              <a:chExt cx="961" cy="100"/>
            </a:xfrm>
          </p:grpSpPr>
          <p:sp>
            <p:nvSpPr>
              <p:cNvPr id="780" name="Freeform 4116"/>
              <p:cNvSpPr>
                <a:spLocks/>
              </p:cNvSpPr>
              <p:nvPr/>
            </p:nvSpPr>
            <p:spPr bwMode="auto">
              <a:xfrm>
                <a:off x="2078" y="2222"/>
                <a:ext cx="961" cy="100"/>
              </a:xfrm>
              <a:custGeom>
                <a:avLst/>
                <a:gdLst>
                  <a:gd name="T0" fmla="+- 0 3039 2078"/>
                  <a:gd name="T1" fmla="*/ T0 w 961"/>
                  <a:gd name="T2" fmla="+- 0 2240 2222"/>
                  <a:gd name="T3" fmla="*/ 2240 h 100"/>
                  <a:gd name="T4" fmla="+- 0 2964 2078"/>
                  <a:gd name="T5" fmla="*/ T4 w 961"/>
                  <a:gd name="T6" fmla="+- 0 2287 2222"/>
                  <a:gd name="T7" fmla="*/ 2287 h 100"/>
                  <a:gd name="T8" fmla="+- 0 2754 2078"/>
                  <a:gd name="T9" fmla="*/ T8 w 961"/>
                  <a:gd name="T10" fmla="+- 0 2222 2222"/>
                  <a:gd name="T11" fmla="*/ 2222 h 100"/>
                  <a:gd name="T12" fmla="+- 0 2614 2078"/>
                  <a:gd name="T13" fmla="*/ T12 w 961"/>
                  <a:gd name="T14" fmla="+- 0 2230 2222"/>
                  <a:gd name="T15" fmla="*/ 2230 h 100"/>
                  <a:gd name="T16" fmla="+- 0 2546 2078"/>
                  <a:gd name="T17" fmla="*/ T16 w 961"/>
                  <a:gd name="T18" fmla="+- 0 2275 2222"/>
                  <a:gd name="T19" fmla="*/ 2275 h 100"/>
                  <a:gd name="T20" fmla="+- 0 2433 2078"/>
                  <a:gd name="T21" fmla="*/ T20 w 961"/>
                  <a:gd name="T22" fmla="+- 0 2282 2222"/>
                  <a:gd name="T23" fmla="*/ 2282 h 100"/>
                  <a:gd name="T24" fmla="+- 0 2311 2078"/>
                  <a:gd name="T25" fmla="*/ T24 w 961"/>
                  <a:gd name="T26" fmla="+- 0 2260 2222"/>
                  <a:gd name="T27" fmla="*/ 2260 h 100"/>
                  <a:gd name="T28" fmla="+- 0 2106 2078"/>
                  <a:gd name="T29" fmla="*/ T28 w 961"/>
                  <a:gd name="T30" fmla="+- 0 2262 2222"/>
                  <a:gd name="T31" fmla="*/ 2262 h 100"/>
                  <a:gd name="T32" fmla="+- 0 2078 2078"/>
                  <a:gd name="T33" fmla="*/ T32 w 961"/>
                  <a:gd name="T34" fmla="+- 0 2322 2222"/>
                  <a:gd name="T35" fmla="*/ 2322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61" h="100">
                    <a:moveTo>
                      <a:pt x="961" y="18"/>
                    </a:moveTo>
                    <a:lnTo>
                      <a:pt x="886" y="65"/>
                    </a:lnTo>
                    <a:lnTo>
                      <a:pt x="676" y="0"/>
                    </a:lnTo>
                    <a:lnTo>
                      <a:pt x="536" y="8"/>
                    </a:lnTo>
                    <a:lnTo>
                      <a:pt x="468" y="53"/>
                    </a:lnTo>
                    <a:lnTo>
                      <a:pt x="355" y="60"/>
                    </a:lnTo>
                    <a:lnTo>
                      <a:pt x="233" y="38"/>
                    </a:lnTo>
                    <a:lnTo>
                      <a:pt x="28" y="40"/>
                    </a:lnTo>
                    <a:lnTo>
                      <a:pt x="0" y="100"/>
                    </a:lnTo>
                  </a:path>
                </a:pathLst>
              </a:custGeom>
              <a:noFill/>
              <a:ln w="705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7" name="Group 4113"/>
            <p:cNvGrpSpPr>
              <a:grpSpLocks/>
            </p:cNvGrpSpPr>
            <p:nvPr/>
          </p:nvGrpSpPr>
          <p:grpSpPr bwMode="auto">
            <a:xfrm>
              <a:off x="2475" y="2278"/>
              <a:ext cx="154" cy="432"/>
              <a:chOff x="2475" y="2278"/>
              <a:chExt cx="154" cy="432"/>
            </a:xfrm>
          </p:grpSpPr>
          <p:sp>
            <p:nvSpPr>
              <p:cNvPr id="779" name="Freeform 4114"/>
              <p:cNvSpPr>
                <a:spLocks/>
              </p:cNvSpPr>
              <p:nvPr/>
            </p:nvSpPr>
            <p:spPr bwMode="auto">
              <a:xfrm>
                <a:off x="2475" y="2278"/>
                <a:ext cx="154" cy="432"/>
              </a:xfrm>
              <a:custGeom>
                <a:avLst/>
                <a:gdLst>
                  <a:gd name="T0" fmla="+- 0 2475 2475"/>
                  <a:gd name="T1" fmla="*/ T0 w 154"/>
                  <a:gd name="T2" fmla="+- 0 2278 2278"/>
                  <a:gd name="T3" fmla="*/ 2278 h 432"/>
                  <a:gd name="T4" fmla="+- 0 2516 2475"/>
                  <a:gd name="T5" fmla="*/ T4 w 154"/>
                  <a:gd name="T6" fmla="+- 0 2323 2278"/>
                  <a:gd name="T7" fmla="*/ 2323 h 432"/>
                  <a:gd name="T8" fmla="+- 0 2528 2475"/>
                  <a:gd name="T9" fmla="*/ T8 w 154"/>
                  <a:gd name="T10" fmla="+- 0 2363 2278"/>
                  <a:gd name="T11" fmla="*/ 2363 h 432"/>
                  <a:gd name="T12" fmla="+- 0 2573 2475"/>
                  <a:gd name="T13" fmla="*/ T12 w 154"/>
                  <a:gd name="T14" fmla="+- 0 2403 2278"/>
                  <a:gd name="T15" fmla="*/ 2403 h 432"/>
                  <a:gd name="T16" fmla="+- 0 2629 2475"/>
                  <a:gd name="T17" fmla="*/ T16 w 154"/>
                  <a:gd name="T18" fmla="+- 0 2709 2278"/>
                  <a:gd name="T19" fmla="*/ 2709 h 4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432">
                    <a:moveTo>
                      <a:pt x="0" y="0"/>
                    </a:moveTo>
                    <a:lnTo>
                      <a:pt x="41" y="45"/>
                    </a:lnTo>
                    <a:lnTo>
                      <a:pt x="53" y="85"/>
                    </a:lnTo>
                    <a:lnTo>
                      <a:pt x="98" y="125"/>
                    </a:lnTo>
                    <a:lnTo>
                      <a:pt x="154" y="431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8" name="Group 4111"/>
            <p:cNvGrpSpPr>
              <a:grpSpLocks/>
            </p:cNvGrpSpPr>
            <p:nvPr/>
          </p:nvGrpSpPr>
          <p:grpSpPr bwMode="auto">
            <a:xfrm>
              <a:off x="2675" y="2226"/>
              <a:ext cx="108" cy="515"/>
              <a:chOff x="2675" y="2226"/>
              <a:chExt cx="108" cy="515"/>
            </a:xfrm>
          </p:grpSpPr>
          <p:sp>
            <p:nvSpPr>
              <p:cNvPr id="778" name="Freeform 4112"/>
              <p:cNvSpPr>
                <a:spLocks/>
              </p:cNvSpPr>
              <p:nvPr/>
            </p:nvSpPr>
            <p:spPr bwMode="auto">
              <a:xfrm>
                <a:off x="2675" y="2226"/>
                <a:ext cx="108" cy="515"/>
              </a:xfrm>
              <a:custGeom>
                <a:avLst/>
                <a:gdLst>
                  <a:gd name="T0" fmla="+- 0 2750 2675"/>
                  <a:gd name="T1" fmla="*/ T0 w 108"/>
                  <a:gd name="T2" fmla="+- 0 2226 2226"/>
                  <a:gd name="T3" fmla="*/ 2226 h 515"/>
                  <a:gd name="T4" fmla="+- 0 2782 2675"/>
                  <a:gd name="T5" fmla="*/ T4 w 108"/>
                  <a:gd name="T6" fmla="+- 0 2407 2226"/>
                  <a:gd name="T7" fmla="*/ 2407 h 515"/>
                  <a:gd name="T8" fmla="+- 0 2737 2675"/>
                  <a:gd name="T9" fmla="*/ T8 w 108"/>
                  <a:gd name="T10" fmla="+- 0 2472 2226"/>
                  <a:gd name="T11" fmla="*/ 2472 h 515"/>
                  <a:gd name="T12" fmla="+- 0 2750 2675"/>
                  <a:gd name="T13" fmla="*/ T12 w 108"/>
                  <a:gd name="T14" fmla="+- 0 2678 2226"/>
                  <a:gd name="T15" fmla="*/ 2678 h 515"/>
                  <a:gd name="T16" fmla="+- 0 2675 2675"/>
                  <a:gd name="T17" fmla="*/ T16 w 108"/>
                  <a:gd name="T18" fmla="+- 0 2740 2226"/>
                  <a:gd name="T19" fmla="*/ 2740 h 5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8" h="515">
                    <a:moveTo>
                      <a:pt x="75" y="0"/>
                    </a:moveTo>
                    <a:lnTo>
                      <a:pt x="107" y="181"/>
                    </a:lnTo>
                    <a:lnTo>
                      <a:pt x="62" y="246"/>
                    </a:lnTo>
                    <a:lnTo>
                      <a:pt x="75" y="452"/>
                    </a:lnTo>
                    <a:lnTo>
                      <a:pt x="0" y="514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99" name="Group 4109"/>
            <p:cNvGrpSpPr>
              <a:grpSpLocks/>
            </p:cNvGrpSpPr>
            <p:nvPr/>
          </p:nvGrpSpPr>
          <p:grpSpPr bwMode="auto">
            <a:xfrm>
              <a:off x="4168" y="2618"/>
              <a:ext cx="891" cy="874"/>
              <a:chOff x="4168" y="2618"/>
              <a:chExt cx="891" cy="874"/>
            </a:xfrm>
          </p:grpSpPr>
          <p:sp>
            <p:nvSpPr>
              <p:cNvPr id="777" name="Freeform 4110"/>
              <p:cNvSpPr>
                <a:spLocks/>
              </p:cNvSpPr>
              <p:nvPr/>
            </p:nvSpPr>
            <p:spPr bwMode="auto">
              <a:xfrm>
                <a:off x="4168" y="2618"/>
                <a:ext cx="891" cy="874"/>
              </a:xfrm>
              <a:custGeom>
                <a:avLst/>
                <a:gdLst>
                  <a:gd name="T0" fmla="+- 0 4958 4168"/>
                  <a:gd name="T1" fmla="*/ T0 w 891"/>
                  <a:gd name="T2" fmla="+- 0 3492 2618"/>
                  <a:gd name="T3" fmla="*/ 3492 h 874"/>
                  <a:gd name="T4" fmla="+- 0 4910 4168"/>
                  <a:gd name="T5" fmla="*/ T4 w 891"/>
                  <a:gd name="T6" fmla="+- 0 3441 2618"/>
                  <a:gd name="T7" fmla="*/ 3441 h 874"/>
                  <a:gd name="T8" fmla="+- 0 4898 4168"/>
                  <a:gd name="T9" fmla="*/ T8 w 891"/>
                  <a:gd name="T10" fmla="+- 0 3268 2618"/>
                  <a:gd name="T11" fmla="*/ 3268 h 874"/>
                  <a:gd name="T12" fmla="+- 0 4928 4168"/>
                  <a:gd name="T13" fmla="*/ T12 w 891"/>
                  <a:gd name="T14" fmla="+- 0 3143 2618"/>
                  <a:gd name="T15" fmla="*/ 3143 h 874"/>
                  <a:gd name="T16" fmla="+- 0 4968 4168"/>
                  <a:gd name="T17" fmla="*/ T16 w 891"/>
                  <a:gd name="T18" fmla="+- 0 3110 2618"/>
                  <a:gd name="T19" fmla="*/ 3110 h 874"/>
                  <a:gd name="T20" fmla="+- 0 5003 4168"/>
                  <a:gd name="T21" fmla="*/ T20 w 891"/>
                  <a:gd name="T22" fmla="+- 0 3012 2618"/>
                  <a:gd name="T23" fmla="*/ 3012 h 874"/>
                  <a:gd name="T24" fmla="+- 0 5058 4168"/>
                  <a:gd name="T25" fmla="*/ T24 w 891"/>
                  <a:gd name="T26" fmla="+- 0 2914 2618"/>
                  <a:gd name="T27" fmla="*/ 2914 h 874"/>
                  <a:gd name="T28" fmla="+- 0 4993 4168"/>
                  <a:gd name="T29" fmla="*/ T28 w 891"/>
                  <a:gd name="T30" fmla="+- 0 2832 2618"/>
                  <a:gd name="T31" fmla="*/ 2832 h 874"/>
                  <a:gd name="T32" fmla="+- 0 4740 4168"/>
                  <a:gd name="T33" fmla="*/ T32 w 891"/>
                  <a:gd name="T34" fmla="+- 0 2618 2618"/>
                  <a:gd name="T35" fmla="*/ 2618 h 874"/>
                  <a:gd name="T36" fmla="+- 0 4648 4168"/>
                  <a:gd name="T37" fmla="*/ T36 w 891"/>
                  <a:gd name="T38" fmla="+- 0 2714 2618"/>
                  <a:gd name="T39" fmla="*/ 2714 h 874"/>
                  <a:gd name="T40" fmla="+- 0 4558 4168"/>
                  <a:gd name="T41" fmla="*/ T40 w 891"/>
                  <a:gd name="T42" fmla="+- 0 2724 2618"/>
                  <a:gd name="T43" fmla="*/ 2724 h 874"/>
                  <a:gd name="T44" fmla="+- 0 4448 4168"/>
                  <a:gd name="T45" fmla="*/ T44 w 891"/>
                  <a:gd name="T46" fmla="+- 0 2925 2618"/>
                  <a:gd name="T47" fmla="*/ 2925 h 874"/>
                  <a:gd name="T48" fmla="+- 0 4377 4168"/>
                  <a:gd name="T49" fmla="*/ T48 w 891"/>
                  <a:gd name="T50" fmla="+- 0 2957 2618"/>
                  <a:gd name="T51" fmla="*/ 2957 h 874"/>
                  <a:gd name="T52" fmla="+- 0 4240 4168"/>
                  <a:gd name="T53" fmla="*/ T52 w 891"/>
                  <a:gd name="T54" fmla="+- 0 3153 2618"/>
                  <a:gd name="T55" fmla="*/ 3153 h 874"/>
                  <a:gd name="T56" fmla="+- 0 4168 4168"/>
                  <a:gd name="T57" fmla="*/ T56 w 891"/>
                  <a:gd name="T58" fmla="+- 0 3210 2618"/>
                  <a:gd name="T59" fmla="*/ 321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91" h="874">
                    <a:moveTo>
                      <a:pt x="790" y="874"/>
                    </a:moveTo>
                    <a:lnTo>
                      <a:pt x="742" y="823"/>
                    </a:lnTo>
                    <a:lnTo>
                      <a:pt x="730" y="650"/>
                    </a:lnTo>
                    <a:lnTo>
                      <a:pt x="760" y="525"/>
                    </a:lnTo>
                    <a:lnTo>
                      <a:pt x="800" y="492"/>
                    </a:lnTo>
                    <a:lnTo>
                      <a:pt x="835" y="394"/>
                    </a:lnTo>
                    <a:lnTo>
                      <a:pt x="890" y="296"/>
                    </a:lnTo>
                    <a:lnTo>
                      <a:pt x="825" y="214"/>
                    </a:lnTo>
                    <a:lnTo>
                      <a:pt x="572" y="0"/>
                    </a:lnTo>
                    <a:lnTo>
                      <a:pt x="480" y="96"/>
                    </a:lnTo>
                    <a:lnTo>
                      <a:pt x="390" y="106"/>
                    </a:lnTo>
                    <a:lnTo>
                      <a:pt x="280" y="307"/>
                    </a:lnTo>
                    <a:lnTo>
                      <a:pt x="209" y="339"/>
                    </a:lnTo>
                    <a:lnTo>
                      <a:pt x="72" y="535"/>
                    </a:lnTo>
                    <a:lnTo>
                      <a:pt x="0" y="592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0" name="Group 4107"/>
            <p:cNvGrpSpPr>
              <a:grpSpLocks/>
            </p:cNvGrpSpPr>
            <p:nvPr/>
          </p:nvGrpSpPr>
          <p:grpSpPr bwMode="auto">
            <a:xfrm>
              <a:off x="4988" y="2404"/>
              <a:ext cx="1282" cy="426"/>
              <a:chOff x="4988" y="2404"/>
              <a:chExt cx="1282" cy="426"/>
            </a:xfrm>
          </p:grpSpPr>
          <p:sp>
            <p:nvSpPr>
              <p:cNvPr id="776" name="Freeform 4108"/>
              <p:cNvSpPr>
                <a:spLocks/>
              </p:cNvSpPr>
              <p:nvPr/>
            </p:nvSpPr>
            <p:spPr bwMode="auto">
              <a:xfrm>
                <a:off x="4988" y="2404"/>
                <a:ext cx="1282" cy="426"/>
              </a:xfrm>
              <a:custGeom>
                <a:avLst/>
                <a:gdLst>
                  <a:gd name="T0" fmla="+- 0 4988 4988"/>
                  <a:gd name="T1" fmla="*/ T0 w 1282"/>
                  <a:gd name="T2" fmla="+- 0 2829 2404"/>
                  <a:gd name="T3" fmla="*/ 2829 h 426"/>
                  <a:gd name="T4" fmla="+- 0 4993 4988"/>
                  <a:gd name="T5" fmla="*/ T4 w 1282"/>
                  <a:gd name="T6" fmla="+- 0 2757 2404"/>
                  <a:gd name="T7" fmla="*/ 2757 h 426"/>
                  <a:gd name="T8" fmla="+- 0 5216 4988"/>
                  <a:gd name="T9" fmla="*/ T8 w 1282"/>
                  <a:gd name="T10" fmla="+- 0 2554 2404"/>
                  <a:gd name="T11" fmla="*/ 2554 h 426"/>
                  <a:gd name="T12" fmla="+- 0 5371 4988"/>
                  <a:gd name="T13" fmla="*/ T12 w 1282"/>
                  <a:gd name="T14" fmla="+- 0 2421 2404"/>
                  <a:gd name="T15" fmla="*/ 2421 h 426"/>
                  <a:gd name="T16" fmla="+- 0 5571 4988"/>
                  <a:gd name="T17" fmla="*/ T16 w 1282"/>
                  <a:gd name="T18" fmla="+- 0 2404 2404"/>
                  <a:gd name="T19" fmla="*/ 2404 h 426"/>
                  <a:gd name="T20" fmla="+- 0 5651 4988"/>
                  <a:gd name="T21" fmla="*/ T20 w 1282"/>
                  <a:gd name="T22" fmla="+- 0 2439 2404"/>
                  <a:gd name="T23" fmla="*/ 2439 h 426"/>
                  <a:gd name="T24" fmla="+- 0 5849 4988"/>
                  <a:gd name="T25" fmla="*/ T24 w 1282"/>
                  <a:gd name="T26" fmla="+- 0 2449 2404"/>
                  <a:gd name="T27" fmla="*/ 2449 h 426"/>
                  <a:gd name="T28" fmla="+- 0 5997 4988"/>
                  <a:gd name="T29" fmla="*/ T28 w 1282"/>
                  <a:gd name="T30" fmla="+- 0 2524 2404"/>
                  <a:gd name="T31" fmla="*/ 2524 h 426"/>
                  <a:gd name="T32" fmla="+- 0 6012 4988"/>
                  <a:gd name="T33" fmla="*/ T32 w 1282"/>
                  <a:gd name="T34" fmla="+- 0 2564 2404"/>
                  <a:gd name="T35" fmla="*/ 2564 h 426"/>
                  <a:gd name="T36" fmla="+- 0 6270 4988"/>
                  <a:gd name="T37" fmla="*/ T36 w 1282"/>
                  <a:gd name="T38" fmla="+- 0 2709 2404"/>
                  <a:gd name="T39" fmla="*/ 2709 h 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282" h="426">
                    <a:moveTo>
                      <a:pt x="0" y="425"/>
                    </a:moveTo>
                    <a:lnTo>
                      <a:pt x="5" y="353"/>
                    </a:lnTo>
                    <a:lnTo>
                      <a:pt x="228" y="150"/>
                    </a:lnTo>
                    <a:lnTo>
                      <a:pt x="383" y="17"/>
                    </a:lnTo>
                    <a:lnTo>
                      <a:pt x="583" y="0"/>
                    </a:lnTo>
                    <a:lnTo>
                      <a:pt x="663" y="35"/>
                    </a:lnTo>
                    <a:lnTo>
                      <a:pt x="861" y="45"/>
                    </a:lnTo>
                    <a:lnTo>
                      <a:pt x="1009" y="120"/>
                    </a:lnTo>
                    <a:lnTo>
                      <a:pt x="1024" y="160"/>
                    </a:lnTo>
                    <a:lnTo>
                      <a:pt x="1282" y="305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1" name="Group 4105"/>
            <p:cNvGrpSpPr>
              <a:grpSpLocks/>
            </p:cNvGrpSpPr>
            <p:nvPr/>
          </p:nvGrpSpPr>
          <p:grpSpPr bwMode="auto">
            <a:xfrm>
              <a:off x="4692" y="2872"/>
              <a:ext cx="316" cy="141"/>
              <a:chOff x="4692" y="2872"/>
              <a:chExt cx="316" cy="141"/>
            </a:xfrm>
          </p:grpSpPr>
          <p:sp>
            <p:nvSpPr>
              <p:cNvPr id="775" name="Freeform 4106"/>
              <p:cNvSpPr>
                <a:spLocks/>
              </p:cNvSpPr>
              <p:nvPr/>
            </p:nvSpPr>
            <p:spPr bwMode="auto">
              <a:xfrm>
                <a:off x="4692" y="2872"/>
                <a:ext cx="316" cy="141"/>
              </a:xfrm>
              <a:custGeom>
                <a:avLst/>
                <a:gdLst>
                  <a:gd name="T0" fmla="+- 0 5008 4692"/>
                  <a:gd name="T1" fmla="*/ T0 w 316"/>
                  <a:gd name="T2" fmla="+- 0 3012 2872"/>
                  <a:gd name="T3" fmla="*/ 3012 h 141"/>
                  <a:gd name="T4" fmla="+- 0 4885 4692"/>
                  <a:gd name="T5" fmla="*/ T4 w 316"/>
                  <a:gd name="T6" fmla="+- 0 2995 2872"/>
                  <a:gd name="T7" fmla="*/ 2995 h 141"/>
                  <a:gd name="T8" fmla="+- 0 4875 4692"/>
                  <a:gd name="T9" fmla="*/ T8 w 316"/>
                  <a:gd name="T10" fmla="+- 0 2950 2872"/>
                  <a:gd name="T11" fmla="*/ 2950 h 141"/>
                  <a:gd name="T12" fmla="+- 0 4692 4692"/>
                  <a:gd name="T13" fmla="*/ T12 w 316"/>
                  <a:gd name="T14" fmla="+- 0 2872 2872"/>
                  <a:gd name="T15" fmla="*/ 2872 h 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6" h="141">
                    <a:moveTo>
                      <a:pt x="316" y="140"/>
                    </a:moveTo>
                    <a:lnTo>
                      <a:pt x="193" y="123"/>
                    </a:lnTo>
                    <a:lnTo>
                      <a:pt x="183" y="78"/>
                    </a:lnTo>
                    <a:lnTo>
                      <a:pt x="0" y="0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2" name="Group 4103"/>
            <p:cNvGrpSpPr>
              <a:grpSpLocks/>
            </p:cNvGrpSpPr>
            <p:nvPr/>
          </p:nvGrpSpPr>
          <p:grpSpPr bwMode="auto">
            <a:xfrm>
              <a:off x="6384" y="2056"/>
              <a:ext cx="54" cy="598"/>
              <a:chOff x="6384" y="2056"/>
              <a:chExt cx="54" cy="598"/>
            </a:xfrm>
          </p:grpSpPr>
          <p:sp>
            <p:nvSpPr>
              <p:cNvPr id="774" name="Freeform 4104"/>
              <p:cNvSpPr>
                <a:spLocks/>
              </p:cNvSpPr>
              <p:nvPr/>
            </p:nvSpPr>
            <p:spPr bwMode="auto">
              <a:xfrm>
                <a:off x="6384" y="2056"/>
                <a:ext cx="54" cy="598"/>
              </a:xfrm>
              <a:custGeom>
                <a:avLst/>
                <a:gdLst>
                  <a:gd name="T0" fmla="+- 0 6438 6384"/>
                  <a:gd name="T1" fmla="*/ T0 w 54"/>
                  <a:gd name="T2" fmla="+- 0 2653 2056"/>
                  <a:gd name="T3" fmla="*/ 2653 h 598"/>
                  <a:gd name="T4" fmla="+- 0 6417 6384"/>
                  <a:gd name="T5" fmla="*/ T4 w 54"/>
                  <a:gd name="T6" fmla="+- 0 2355 2056"/>
                  <a:gd name="T7" fmla="*/ 2355 h 598"/>
                  <a:gd name="T8" fmla="+- 0 6384 6384"/>
                  <a:gd name="T9" fmla="*/ T8 w 54"/>
                  <a:gd name="T10" fmla="+- 0 2322 2056"/>
                  <a:gd name="T11" fmla="*/ 2322 h 598"/>
                  <a:gd name="T12" fmla="+- 0 6402 6384"/>
                  <a:gd name="T13" fmla="*/ T12 w 54"/>
                  <a:gd name="T14" fmla="+- 0 2056 2056"/>
                  <a:gd name="T15" fmla="*/ 2056 h 5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4" h="598">
                    <a:moveTo>
                      <a:pt x="54" y="597"/>
                    </a:moveTo>
                    <a:lnTo>
                      <a:pt x="33" y="299"/>
                    </a:lnTo>
                    <a:lnTo>
                      <a:pt x="0" y="266"/>
                    </a:lnTo>
                    <a:lnTo>
                      <a:pt x="18" y="0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3" name="Group 4101"/>
            <p:cNvGrpSpPr>
              <a:grpSpLocks/>
            </p:cNvGrpSpPr>
            <p:nvPr/>
          </p:nvGrpSpPr>
          <p:grpSpPr bwMode="auto">
            <a:xfrm>
              <a:off x="6621" y="2204"/>
              <a:ext cx="503" cy="558"/>
              <a:chOff x="6621" y="2204"/>
              <a:chExt cx="503" cy="558"/>
            </a:xfrm>
          </p:grpSpPr>
          <p:sp>
            <p:nvSpPr>
              <p:cNvPr id="773" name="Freeform 4102"/>
              <p:cNvSpPr>
                <a:spLocks/>
              </p:cNvSpPr>
              <p:nvPr/>
            </p:nvSpPr>
            <p:spPr bwMode="auto">
              <a:xfrm>
                <a:off x="6621" y="2204"/>
                <a:ext cx="503" cy="558"/>
              </a:xfrm>
              <a:custGeom>
                <a:avLst/>
                <a:gdLst>
                  <a:gd name="T0" fmla="+- 0 6621 6621"/>
                  <a:gd name="T1" fmla="*/ T0 w 503"/>
                  <a:gd name="T2" fmla="+- 0 2761 2204"/>
                  <a:gd name="T3" fmla="*/ 2761 h 558"/>
                  <a:gd name="T4" fmla="+- 0 6688 6621"/>
                  <a:gd name="T5" fmla="*/ T4 w 503"/>
                  <a:gd name="T6" fmla="+- 0 2447 2204"/>
                  <a:gd name="T7" fmla="*/ 2447 h 558"/>
                  <a:gd name="T8" fmla="+- 0 6671 6621"/>
                  <a:gd name="T9" fmla="*/ T8 w 503"/>
                  <a:gd name="T10" fmla="+- 0 2430 2204"/>
                  <a:gd name="T11" fmla="*/ 2430 h 558"/>
                  <a:gd name="T12" fmla="+- 0 6681 6621"/>
                  <a:gd name="T13" fmla="*/ T12 w 503"/>
                  <a:gd name="T14" fmla="+- 0 2304 2204"/>
                  <a:gd name="T15" fmla="*/ 2304 h 558"/>
                  <a:gd name="T16" fmla="+- 0 6831 6621"/>
                  <a:gd name="T17" fmla="*/ T16 w 503"/>
                  <a:gd name="T18" fmla="+- 0 2209 2204"/>
                  <a:gd name="T19" fmla="*/ 2209 h 558"/>
                  <a:gd name="T20" fmla="+- 0 7123 6621"/>
                  <a:gd name="T21" fmla="*/ T20 w 503"/>
                  <a:gd name="T22" fmla="+- 0 2204 2204"/>
                  <a:gd name="T23" fmla="*/ 2204 h 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03" h="558">
                    <a:moveTo>
                      <a:pt x="0" y="557"/>
                    </a:moveTo>
                    <a:lnTo>
                      <a:pt x="67" y="243"/>
                    </a:lnTo>
                    <a:lnTo>
                      <a:pt x="50" y="226"/>
                    </a:lnTo>
                    <a:lnTo>
                      <a:pt x="60" y="100"/>
                    </a:lnTo>
                    <a:lnTo>
                      <a:pt x="210" y="5"/>
                    </a:lnTo>
                    <a:lnTo>
                      <a:pt x="502" y="0"/>
                    </a:lnTo>
                  </a:path>
                </a:pathLst>
              </a:custGeom>
              <a:noFill/>
              <a:ln w="7043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4" name="Group 4099"/>
            <p:cNvGrpSpPr>
              <a:grpSpLocks/>
            </p:cNvGrpSpPr>
            <p:nvPr/>
          </p:nvGrpSpPr>
          <p:grpSpPr bwMode="auto">
            <a:xfrm>
              <a:off x="4153" y="2406"/>
              <a:ext cx="588" cy="211"/>
              <a:chOff x="4153" y="2406"/>
              <a:chExt cx="588" cy="211"/>
            </a:xfrm>
          </p:grpSpPr>
          <p:sp>
            <p:nvSpPr>
              <p:cNvPr id="772" name="Freeform 4100"/>
              <p:cNvSpPr>
                <a:spLocks/>
              </p:cNvSpPr>
              <p:nvPr/>
            </p:nvSpPr>
            <p:spPr bwMode="auto">
              <a:xfrm>
                <a:off x="4153" y="2406"/>
                <a:ext cx="588" cy="211"/>
              </a:xfrm>
              <a:custGeom>
                <a:avLst/>
                <a:gdLst>
                  <a:gd name="T0" fmla="+- 0 4740 4153"/>
                  <a:gd name="T1" fmla="*/ T0 w 588"/>
                  <a:gd name="T2" fmla="+- 0 2616 2406"/>
                  <a:gd name="T3" fmla="*/ 2616 h 211"/>
                  <a:gd name="T4" fmla="+- 0 4673 4153"/>
                  <a:gd name="T5" fmla="*/ T4 w 588"/>
                  <a:gd name="T6" fmla="+- 0 2556 2406"/>
                  <a:gd name="T7" fmla="*/ 2556 h 211"/>
                  <a:gd name="T8" fmla="+- 0 4153 4153"/>
                  <a:gd name="T9" fmla="*/ T8 w 588"/>
                  <a:gd name="T10" fmla="+- 0 2406 2406"/>
                  <a:gd name="T11" fmla="*/ 2406 h 2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88" h="211">
                    <a:moveTo>
                      <a:pt x="587" y="210"/>
                    </a:moveTo>
                    <a:lnTo>
                      <a:pt x="520" y="150"/>
                    </a:lnTo>
                    <a:lnTo>
                      <a:pt x="0" y="0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5" name="Group 4097"/>
            <p:cNvGrpSpPr>
              <a:grpSpLocks/>
            </p:cNvGrpSpPr>
            <p:nvPr/>
          </p:nvGrpSpPr>
          <p:grpSpPr bwMode="auto">
            <a:xfrm>
              <a:off x="4742" y="1702"/>
              <a:ext cx="983" cy="1253"/>
              <a:chOff x="4742" y="1702"/>
              <a:chExt cx="983" cy="1253"/>
            </a:xfrm>
          </p:grpSpPr>
          <p:sp>
            <p:nvSpPr>
              <p:cNvPr id="771" name="Freeform 4098"/>
              <p:cNvSpPr>
                <a:spLocks/>
              </p:cNvSpPr>
              <p:nvPr/>
            </p:nvSpPr>
            <p:spPr bwMode="auto">
              <a:xfrm>
                <a:off x="4742" y="1702"/>
                <a:ext cx="983" cy="1253"/>
              </a:xfrm>
              <a:custGeom>
                <a:avLst/>
                <a:gdLst>
                  <a:gd name="T0" fmla="+- 0 5610 4742"/>
                  <a:gd name="T1" fmla="*/ T0 w 983"/>
                  <a:gd name="T2" fmla="+- 0 2955 1702"/>
                  <a:gd name="T3" fmla="*/ 2955 h 1253"/>
                  <a:gd name="T4" fmla="+- 0 5720 4742"/>
                  <a:gd name="T5" fmla="*/ T4 w 983"/>
                  <a:gd name="T6" fmla="+- 0 2890 1702"/>
                  <a:gd name="T7" fmla="*/ 2890 h 1253"/>
                  <a:gd name="T8" fmla="+- 0 5725 4742"/>
                  <a:gd name="T9" fmla="*/ T8 w 983"/>
                  <a:gd name="T10" fmla="+- 0 2845 1702"/>
                  <a:gd name="T11" fmla="*/ 2845 h 1253"/>
                  <a:gd name="T12" fmla="+- 0 5570 4742"/>
                  <a:gd name="T13" fmla="*/ T12 w 983"/>
                  <a:gd name="T14" fmla="+- 0 2749 1702"/>
                  <a:gd name="T15" fmla="*/ 2749 h 1253"/>
                  <a:gd name="T16" fmla="+- 0 5565 4742"/>
                  <a:gd name="T17" fmla="*/ T16 w 983"/>
                  <a:gd name="T18" fmla="+- 0 2568 1702"/>
                  <a:gd name="T19" fmla="*/ 2568 h 1253"/>
                  <a:gd name="T20" fmla="+- 0 5367 4742"/>
                  <a:gd name="T21" fmla="*/ T20 w 983"/>
                  <a:gd name="T22" fmla="+- 0 2320 1702"/>
                  <a:gd name="T23" fmla="*/ 2320 h 1253"/>
                  <a:gd name="T24" fmla="+- 0 5282 4742"/>
                  <a:gd name="T25" fmla="*/ T24 w 983"/>
                  <a:gd name="T26" fmla="+- 0 2260 1702"/>
                  <a:gd name="T27" fmla="*/ 2260 h 1253"/>
                  <a:gd name="T28" fmla="+- 0 5177 4742"/>
                  <a:gd name="T29" fmla="*/ T28 w 983"/>
                  <a:gd name="T30" fmla="+- 0 2209 1702"/>
                  <a:gd name="T31" fmla="*/ 2209 h 1253"/>
                  <a:gd name="T32" fmla="+- 0 5170 4742"/>
                  <a:gd name="T33" fmla="*/ T32 w 983"/>
                  <a:gd name="T34" fmla="+- 0 1936 1702"/>
                  <a:gd name="T35" fmla="*/ 1936 h 1253"/>
                  <a:gd name="T36" fmla="+- 0 4987 4742"/>
                  <a:gd name="T37" fmla="*/ T36 w 983"/>
                  <a:gd name="T38" fmla="+- 0 1926 1702"/>
                  <a:gd name="T39" fmla="*/ 1926 h 1253"/>
                  <a:gd name="T40" fmla="+- 0 4802 4742"/>
                  <a:gd name="T41" fmla="*/ T40 w 983"/>
                  <a:gd name="T42" fmla="+- 0 1808 1702"/>
                  <a:gd name="T43" fmla="*/ 1808 h 1253"/>
                  <a:gd name="T44" fmla="+- 0 4742 4742"/>
                  <a:gd name="T45" fmla="*/ T44 w 983"/>
                  <a:gd name="T46" fmla="+- 0 1702 1702"/>
                  <a:gd name="T47" fmla="*/ 1702 h 12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83" h="1253">
                    <a:moveTo>
                      <a:pt x="868" y="1253"/>
                    </a:moveTo>
                    <a:lnTo>
                      <a:pt x="978" y="1188"/>
                    </a:lnTo>
                    <a:lnTo>
                      <a:pt x="983" y="1143"/>
                    </a:lnTo>
                    <a:lnTo>
                      <a:pt x="828" y="1047"/>
                    </a:lnTo>
                    <a:lnTo>
                      <a:pt x="823" y="866"/>
                    </a:lnTo>
                    <a:lnTo>
                      <a:pt x="625" y="618"/>
                    </a:lnTo>
                    <a:lnTo>
                      <a:pt x="540" y="558"/>
                    </a:lnTo>
                    <a:lnTo>
                      <a:pt x="435" y="507"/>
                    </a:lnTo>
                    <a:lnTo>
                      <a:pt x="428" y="234"/>
                    </a:lnTo>
                    <a:lnTo>
                      <a:pt x="245" y="224"/>
                    </a:lnTo>
                    <a:lnTo>
                      <a:pt x="60" y="106"/>
                    </a:lnTo>
                    <a:lnTo>
                      <a:pt x="0" y="0"/>
                    </a:lnTo>
                  </a:path>
                </a:pathLst>
              </a:custGeom>
              <a:noFill/>
              <a:ln w="7043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6" name="Group 4095"/>
            <p:cNvGrpSpPr>
              <a:grpSpLocks/>
            </p:cNvGrpSpPr>
            <p:nvPr/>
          </p:nvGrpSpPr>
          <p:grpSpPr bwMode="auto">
            <a:xfrm>
              <a:off x="4561" y="1595"/>
              <a:ext cx="782" cy="112"/>
              <a:chOff x="4561" y="1595"/>
              <a:chExt cx="782" cy="112"/>
            </a:xfrm>
          </p:grpSpPr>
          <p:sp>
            <p:nvSpPr>
              <p:cNvPr id="770" name="Freeform 4096"/>
              <p:cNvSpPr>
                <a:spLocks/>
              </p:cNvSpPr>
              <p:nvPr/>
            </p:nvSpPr>
            <p:spPr bwMode="auto">
              <a:xfrm>
                <a:off x="4561" y="1595"/>
                <a:ext cx="782" cy="112"/>
              </a:xfrm>
              <a:custGeom>
                <a:avLst/>
                <a:gdLst>
                  <a:gd name="T0" fmla="+- 0 5342 4561"/>
                  <a:gd name="T1" fmla="*/ T0 w 782"/>
                  <a:gd name="T2" fmla="+- 0 1643 1595"/>
                  <a:gd name="T3" fmla="*/ 1643 h 112"/>
                  <a:gd name="T4" fmla="+- 0 5190 4561"/>
                  <a:gd name="T5" fmla="*/ T4 w 782"/>
                  <a:gd name="T6" fmla="+- 0 1595 1595"/>
                  <a:gd name="T7" fmla="*/ 1595 h 112"/>
                  <a:gd name="T8" fmla="+- 0 5077 4561"/>
                  <a:gd name="T9" fmla="*/ T8 w 782"/>
                  <a:gd name="T10" fmla="+- 0 1595 1595"/>
                  <a:gd name="T11" fmla="*/ 1595 h 112"/>
                  <a:gd name="T12" fmla="+- 0 4974 4561"/>
                  <a:gd name="T13" fmla="*/ T12 w 782"/>
                  <a:gd name="T14" fmla="+- 0 1623 1595"/>
                  <a:gd name="T15" fmla="*/ 1623 h 112"/>
                  <a:gd name="T16" fmla="+- 0 4859 4561"/>
                  <a:gd name="T17" fmla="*/ T16 w 782"/>
                  <a:gd name="T18" fmla="+- 0 1678 1595"/>
                  <a:gd name="T19" fmla="*/ 1678 h 112"/>
                  <a:gd name="T20" fmla="+- 0 4711 4561"/>
                  <a:gd name="T21" fmla="*/ T20 w 782"/>
                  <a:gd name="T22" fmla="+- 0 1706 1595"/>
                  <a:gd name="T23" fmla="*/ 1706 h 112"/>
                  <a:gd name="T24" fmla="+- 0 4561 4561"/>
                  <a:gd name="T25" fmla="*/ T24 w 782"/>
                  <a:gd name="T26" fmla="+- 0 1701 1595"/>
                  <a:gd name="T27" fmla="*/ 1701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2" h="112">
                    <a:moveTo>
                      <a:pt x="781" y="48"/>
                    </a:moveTo>
                    <a:lnTo>
                      <a:pt x="629" y="0"/>
                    </a:lnTo>
                    <a:lnTo>
                      <a:pt x="516" y="0"/>
                    </a:lnTo>
                    <a:lnTo>
                      <a:pt x="413" y="28"/>
                    </a:lnTo>
                    <a:lnTo>
                      <a:pt x="298" y="83"/>
                    </a:lnTo>
                    <a:lnTo>
                      <a:pt x="150" y="111"/>
                    </a:lnTo>
                    <a:lnTo>
                      <a:pt x="0" y="106"/>
                    </a:lnTo>
                  </a:path>
                </a:pathLst>
              </a:custGeom>
              <a:noFill/>
              <a:ln w="705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7" name="Group 4093"/>
            <p:cNvGrpSpPr>
              <a:grpSpLocks/>
            </p:cNvGrpSpPr>
            <p:nvPr/>
          </p:nvGrpSpPr>
          <p:grpSpPr bwMode="auto">
            <a:xfrm>
              <a:off x="4526" y="1665"/>
              <a:ext cx="817" cy="576"/>
              <a:chOff x="4526" y="1665"/>
              <a:chExt cx="817" cy="576"/>
            </a:xfrm>
          </p:grpSpPr>
          <p:sp>
            <p:nvSpPr>
              <p:cNvPr id="769" name="Freeform 4094"/>
              <p:cNvSpPr>
                <a:spLocks/>
              </p:cNvSpPr>
              <p:nvPr/>
            </p:nvSpPr>
            <p:spPr bwMode="auto">
              <a:xfrm>
                <a:off x="4526" y="1665"/>
                <a:ext cx="817" cy="576"/>
              </a:xfrm>
              <a:custGeom>
                <a:avLst/>
                <a:gdLst>
                  <a:gd name="T0" fmla="+- 0 5342 4526"/>
                  <a:gd name="T1" fmla="*/ T0 w 817"/>
                  <a:gd name="T2" fmla="+- 0 1665 1665"/>
                  <a:gd name="T3" fmla="*/ 1665 h 576"/>
                  <a:gd name="T4" fmla="+- 0 5092 4526"/>
                  <a:gd name="T5" fmla="*/ T4 w 817"/>
                  <a:gd name="T6" fmla="+- 0 2042 1665"/>
                  <a:gd name="T7" fmla="*/ 2042 h 576"/>
                  <a:gd name="T8" fmla="+- 0 5009 4526"/>
                  <a:gd name="T9" fmla="*/ T8 w 817"/>
                  <a:gd name="T10" fmla="+- 0 2218 1665"/>
                  <a:gd name="T11" fmla="*/ 2218 h 576"/>
                  <a:gd name="T12" fmla="+- 0 4927 4526"/>
                  <a:gd name="T13" fmla="*/ T12 w 817"/>
                  <a:gd name="T14" fmla="+- 0 2241 1665"/>
                  <a:gd name="T15" fmla="*/ 2241 h 576"/>
                  <a:gd name="T16" fmla="+- 0 4784 4526"/>
                  <a:gd name="T17" fmla="*/ T16 w 817"/>
                  <a:gd name="T18" fmla="+- 0 2163 1665"/>
                  <a:gd name="T19" fmla="*/ 2163 h 576"/>
                  <a:gd name="T20" fmla="+- 0 4736 4526"/>
                  <a:gd name="T21" fmla="*/ T20 w 817"/>
                  <a:gd name="T22" fmla="+- 0 2042 1665"/>
                  <a:gd name="T23" fmla="*/ 2042 h 576"/>
                  <a:gd name="T24" fmla="+- 0 4591 4526"/>
                  <a:gd name="T25" fmla="*/ T24 w 817"/>
                  <a:gd name="T26" fmla="+- 0 1882 1665"/>
                  <a:gd name="T27" fmla="*/ 1882 h 576"/>
                  <a:gd name="T28" fmla="+- 0 4586 4526"/>
                  <a:gd name="T29" fmla="*/ T28 w 817"/>
                  <a:gd name="T30" fmla="+- 0 1771 1665"/>
                  <a:gd name="T31" fmla="*/ 1771 h 576"/>
                  <a:gd name="T32" fmla="+- 0 4526 4526"/>
                  <a:gd name="T33" fmla="*/ T32 w 817"/>
                  <a:gd name="T34" fmla="+- 0 1723 1665"/>
                  <a:gd name="T35" fmla="*/ 1723 h 5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17" h="576">
                    <a:moveTo>
                      <a:pt x="816" y="0"/>
                    </a:moveTo>
                    <a:lnTo>
                      <a:pt x="566" y="377"/>
                    </a:lnTo>
                    <a:lnTo>
                      <a:pt x="483" y="553"/>
                    </a:lnTo>
                    <a:lnTo>
                      <a:pt x="401" y="576"/>
                    </a:lnTo>
                    <a:lnTo>
                      <a:pt x="258" y="498"/>
                    </a:lnTo>
                    <a:lnTo>
                      <a:pt x="210" y="377"/>
                    </a:lnTo>
                    <a:lnTo>
                      <a:pt x="65" y="217"/>
                    </a:lnTo>
                    <a:lnTo>
                      <a:pt x="60" y="106"/>
                    </a:lnTo>
                    <a:lnTo>
                      <a:pt x="0" y="58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8" name="Group 4091"/>
            <p:cNvGrpSpPr>
              <a:grpSpLocks/>
            </p:cNvGrpSpPr>
            <p:nvPr/>
          </p:nvGrpSpPr>
          <p:grpSpPr bwMode="auto">
            <a:xfrm>
              <a:off x="4869" y="1116"/>
              <a:ext cx="237" cy="559"/>
              <a:chOff x="4869" y="1116"/>
              <a:chExt cx="237" cy="559"/>
            </a:xfrm>
          </p:grpSpPr>
          <p:sp>
            <p:nvSpPr>
              <p:cNvPr id="768" name="Freeform 4092"/>
              <p:cNvSpPr>
                <a:spLocks/>
              </p:cNvSpPr>
              <p:nvPr/>
            </p:nvSpPr>
            <p:spPr bwMode="auto">
              <a:xfrm>
                <a:off x="4869" y="1116"/>
                <a:ext cx="237" cy="559"/>
              </a:xfrm>
              <a:custGeom>
                <a:avLst/>
                <a:gdLst>
                  <a:gd name="T0" fmla="+- 0 5093 4869"/>
                  <a:gd name="T1" fmla="*/ T0 w 237"/>
                  <a:gd name="T2" fmla="+- 0 1116 1116"/>
                  <a:gd name="T3" fmla="*/ 1116 h 559"/>
                  <a:gd name="T4" fmla="+- 0 5106 4869"/>
                  <a:gd name="T5" fmla="*/ T4 w 237"/>
                  <a:gd name="T6" fmla="+- 0 1321 1116"/>
                  <a:gd name="T7" fmla="*/ 1321 h 559"/>
                  <a:gd name="T8" fmla="+- 0 5056 4869"/>
                  <a:gd name="T9" fmla="*/ T8 w 237"/>
                  <a:gd name="T10" fmla="+- 0 1497 1116"/>
                  <a:gd name="T11" fmla="*/ 1497 h 559"/>
                  <a:gd name="T12" fmla="+- 0 4934 4869"/>
                  <a:gd name="T13" fmla="*/ T12 w 237"/>
                  <a:gd name="T14" fmla="+- 0 1589 1116"/>
                  <a:gd name="T15" fmla="*/ 1589 h 559"/>
                  <a:gd name="T16" fmla="+- 0 4869 4869"/>
                  <a:gd name="T17" fmla="*/ T16 w 237"/>
                  <a:gd name="T18" fmla="+- 0 1675 1116"/>
                  <a:gd name="T19" fmla="*/ 1675 h 5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7" h="559">
                    <a:moveTo>
                      <a:pt x="224" y="0"/>
                    </a:moveTo>
                    <a:lnTo>
                      <a:pt x="237" y="205"/>
                    </a:lnTo>
                    <a:lnTo>
                      <a:pt x="187" y="381"/>
                    </a:lnTo>
                    <a:lnTo>
                      <a:pt x="65" y="473"/>
                    </a:lnTo>
                    <a:lnTo>
                      <a:pt x="0" y="559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09" name="Group 4089"/>
            <p:cNvGrpSpPr>
              <a:grpSpLocks/>
            </p:cNvGrpSpPr>
            <p:nvPr/>
          </p:nvGrpSpPr>
          <p:grpSpPr bwMode="auto">
            <a:xfrm>
              <a:off x="4507" y="326"/>
              <a:ext cx="128" cy="976"/>
              <a:chOff x="4507" y="326"/>
              <a:chExt cx="128" cy="976"/>
            </a:xfrm>
          </p:grpSpPr>
          <p:sp>
            <p:nvSpPr>
              <p:cNvPr id="767" name="Freeform 4090"/>
              <p:cNvSpPr>
                <a:spLocks/>
              </p:cNvSpPr>
              <p:nvPr/>
            </p:nvSpPr>
            <p:spPr bwMode="auto">
              <a:xfrm>
                <a:off x="4507" y="326"/>
                <a:ext cx="128" cy="976"/>
              </a:xfrm>
              <a:custGeom>
                <a:avLst/>
                <a:gdLst>
                  <a:gd name="T0" fmla="+- 0 4590 4507"/>
                  <a:gd name="T1" fmla="*/ T0 w 128"/>
                  <a:gd name="T2" fmla="+- 0 326 326"/>
                  <a:gd name="T3" fmla="*/ 326 h 976"/>
                  <a:gd name="T4" fmla="+- 0 4635 4507"/>
                  <a:gd name="T5" fmla="*/ T4 w 128"/>
                  <a:gd name="T6" fmla="+- 0 496 326"/>
                  <a:gd name="T7" fmla="*/ 496 h 976"/>
                  <a:gd name="T8" fmla="+- 0 4630 4507"/>
                  <a:gd name="T9" fmla="*/ T8 w 128"/>
                  <a:gd name="T10" fmla="+- 0 654 326"/>
                  <a:gd name="T11" fmla="*/ 654 h 976"/>
                  <a:gd name="T12" fmla="+- 0 4507 4507"/>
                  <a:gd name="T13" fmla="*/ T12 w 128"/>
                  <a:gd name="T14" fmla="+- 0 892 326"/>
                  <a:gd name="T15" fmla="*/ 892 h 976"/>
                  <a:gd name="T16" fmla="+- 0 4507 4507"/>
                  <a:gd name="T17" fmla="*/ T16 w 128"/>
                  <a:gd name="T18" fmla="+- 0 1035 326"/>
                  <a:gd name="T19" fmla="*/ 1035 h 976"/>
                  <a:gd name="T20" fmla="+- 0 4575 4507"/>
                  <a:gd name="T21" fmla="*/ T20 w 128"/>
                  <a:gd name="T22" fmla="+- 0 1301 326"/>
                  <a:gd name="T23" fmla="*/ 1301 h 9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8" h="976">
                    <a:moveTo>
                      <a:pt x="83" y="0"/>
                    </a:moveTo>
                    <a:lnTo>
                      <a:pt x="128" y="170"/>
                    </a:lnTo>
                    <a:lnTo>
                      <a:pt x="123" y="328"/>
                    </a:lnTo>
                    <a:lnTo>
                      <a:pt x="0" y="566"/>
                    </a:lnTo>
                    <a:lnTo>
                      <a:pt x="0" y="709"/>
                    </a:lnTo>
                    <a:lnTo>
                      <a:pt x="68" y="975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0" name="Group 4087"/>
            <p:cNvGrpSpPr>
              <a:grpSpLocks/>
            </p:cNvGrpSpPr>
            <p:nvPr/>
          </p:nvGrpSpPr>
          <p:grpSpPr bwMode="auto">
            <a:xfrm>
              <a:off x="4304" y="931"/>
              <a:ext cx="198" cy="187"/>
              <a:chOff x="4304" y="931"/>
              <a:chExt cx="198" cy="187"/>
            </a:xfrm>
          </p:grpSpPr>
          <p:sp>
            <p:nvSpPr>
              <p:cNvPr id="766" name="Freeform 4088"/>
              <p:cNvSpPr>
                <a:spLocks/>
              </p:cNvSpPr>
              <p:nvPr/>
            </p:nvSpPr>
            <p:spPr bwMode="auto">
              <a:xfrm>
                <a:off x="4304" y="931"/>
                <a:ext cx="198" cy="187"/>
              </a:xfrm>
              <a:custGeom>
                <a:avLst/>
                <a:gdLst>
                  <a:gd name="T0" fmla="+- 0 4502 4304"/>
                  <a:gd name="T1" fmla="*/ T0 w 198"/>
                  <a:gd name="T2" fmla="+- 0 931 931"/>
                  <a:gd name="T3" fmla="*/ 931 h 187"/>
                  <a:gd name="T4" fmla="+- 0 4394 4304"/>
                  <a:gd name="T5" fmla="*/ T4 w 198"/>
                  <a:gd name="T6" fmla="+- 0 966 931"/>
                  <a:gd name="T7" fmla="*/ 966 h 187"/>
                  <a:gd name="T8" fmla="+- 0 4397 4304"/>
                  <a:gd name="T9" fmla="*/ T8 w 198"/>
                  <a:gd name="T10" fmla="+- 0 1005 931"/>
                  <a:gd name="T11" fmla="*/ 1005 h 187"/>
                  <a:gd name="T12" fmla="+- 0 4349 4304"/>
                  <a:gd name="T13" fmla="*/ T12 w 198"/>
                  <a:gd name="T14" fmla="+- 0 1078 931"/>
                  <a:gd name="T15" fmla="*/ 1078 h 187"/>
                  <a:gd name="T16" fmla="+- 0 4304 4304"/>
                  <a:gd name="T17" fmla="*/ T16 w 198"/>
                  <a:gd name="T18" fmla="+- 0 1118 931"/>
                  <a:gd name="T19" fmla="*/ 1118 h 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" h="187">
                    <a:moveTo>
                      <a:pt x="198" y="0"/>
                    </a:moveTo>
                    <a:lnTo>
                      <a:pt x="90" y="35"/>
                    </a:lnTo>
                    <a:lnTo>
                      <a:pt x="93" y="74"/>
                    </a:lnTo>
                    <a:lnTo>
                      <a:pt x="45" y="147"/>
                    </a:lnTo>
                    <a:lnTo>
                      <a:pt x="0" y="187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1" name="Group 4085"/>
            <p:cNvGrpSpPr>
              <a:grpSpLocks/>
            </p:cNvGrpSpPr>
            <p:nvPr/>
          </p:nvGrpSpPr>
          <p:grpSpPr bwMode="auto">
            <a:xfrm>
              <a:off x="3887" y="616"/>
              <a:ext cx="420" cy="929"/>
              <a:chOff x="3887" y="616"/>
              <a:chExt cx="420" cy="929"/>
            </a:xfrm>
          </p:grpSpPr>
          <p:sp>
            <p:nvSpPr>
              <p:cNvPr id="765" name="Freeform 4086"/>
              <p:cNvSpPr>
                <a:spLocks/>
              </p:cNvSpPr>
              <p:nvPr/>
            </p:nvSpPr>
            <p:spPr bwMode="auto">
              <a:xfrm>
                <a:off x="3887" y="616"/>
                <a:ext cx="420" cy="929"/>
              </a:xfrm>
              <a:custGeom>
                <a:avLst/>
                <a:gdLst>
                  <a:gd name="T0" fmla="+- 0 4004 3887"/>
                  <a:gd name="T1" fmla="*/ T0 w 420"/>
                  <a:gd name="T2" fmla="+- 0 616 616"/>
                  <a:gd name="T3" fmla="*/ 616 h 929"/>
                  <a:gd name="T4" fmla="+- 0 3989 3887"/>
                  <a:gd name="T5" fmla="*/ T4 w 420"/>
                  <a:gd name="T6" fmla="+- 0 830 616"/>
                  <a:gd name="T7" fmla="*/ 830 h 929"/>
                  <a:gd name="T8" fmla="+- 0 3887 3887"/>
                  <a:gd name="T9" fmla="*/ T8 w 420"/>
                  <a:gd name="T10" fmla="+- 0 998 616"/>
                  <a:gd name="T11" fmla="*/ 998 h 929"/>
                  <a:gd name="T12" fmla="+- 0 3947 3887"/>
                  <a:gd name="T13" fmla="*/ T12 w 420"/>
                  <a:gd name="T14" fmla="+- 0 1035 616"/>
                  <a:gd name="T15" fmla="*/ 1035 h 929"/>
                  <a:gd name="T16" fmla="+- 0 4094 3887"/>
                  <a:gd name="T17" fmla="*/ T16 w 420"/>
                  <a:gd name="T18" fmla="+- 0 1219 616"/>
                  <a:gd name="T19" fmla="*/ 1219 h 929"/>
                  <a:gd name="T20" fmla="+- 0 4169 3887"/>
                  <a:gd name="T21" fmla="*/ T20 w 420"/>
                  <a:gd name="T22" fmla="+- 0 1475 616"/>
                  <a:gd name="T23" fmla="*/ 1475 h 929"/>
                  <a:gd name="T24" fmla="+- 0 4306 3887"/>
                  <a:gd name="T25" fmla="*/ T24 w 420"/>
                  <a:gd name="T26" fmla="+- 0 1545 616"/>
                  <a:gd name="T27" fmla="*/ 1545 h 9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20" h="929">
                    <a:moveTo>
                      <a:pt x="117" y="0"/>
                    </a:moveTo>
                    <a:lnTo>
                      <a:pt x="102" y="214"/>
                    </a:lnTo>
                    <a:lnTo>
                      <a:pt x="0" y="382"/>
                    </a:lnTo>
                    <a:lnTo>
                      <a:pt x="60" y="419"/>
                    </a:lnTo>
                    <a:lnTo>
                      <a:pt x="207" y="603"/>
                    </a:lnTo>
                    <a:lnTo>
                      <a:pt x="282" y="859"/>
                    </a:lnTo>
                    <a:lnTo>
                      <a:pt x="419" y="929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2" name="Group 4083"/>
            <p:cNvGrpSpPr>
              <a:grpSpLocks/>
            </p:cNvGrpSpPr>
            <p:nvPr/>
          </p:nvGrpSpPr>
          <p:grpSpPr bwMode="auto">
            <a:xfrm>
              <a:off x="4101" y="622"/>
              <a:ext cx="174" cy="298"/>
              <a:chOff x="4101" y="622"/>
              <a:chExt cx="174" cy="298"/>
            </a:xfrm>
          </p:grpSpPr>
          <p:sp>
            <p:nvSpPr>
              <p:cNvPr id="764" name="Freeform 4084"/>
              <p:cNvSpPr>
                <a:spLocks/>
              </p:cNvSpPr>
              <p:nvPr/>
            </p:nvSpPr>
            <p:spPr bwMode="auto">
              <a:xfrm>
                <a:off x="4101" y="622"/>
                <a:ext cx="174" cy="298"/>
              </a:xfrm>
              <a:custGeom>
                <a:avLst/>
                <a:gdLst>
                  <a:gd name="T0" fmla="+- 0 4101 4101"/>
                  <a:gd name="T1" fmla="*/ T0 w 174"/>
                  <a:gd name="T2" fmla="+- 0 622 622"/>
                  <a:gd name="T3" fmla="*/ 622 h 298"/>
                  <a:gd name="T4" fmla="+- 0 4222 4101"/>
                  <a:gd name="T5" fmla="*/ T4 w 174"/>
                  <a:gd name="T6" fmla="+- 0 659 622"/>
                  <a:gd name="T7" fmla="*/ 659 h 298"/>
                  <a:gd name="T8" fmla="+- 0 4275 4101"/>
                  <a:gd name="T9" fmla="*/ T8 w 174"/>
                  <a:gd name="T10" fmla="+- 0 724 622"/>
                  <a:gd name="T11" fmla="*/ 724 h 298"/>
                  <a:gd name="T12" fmla="+- 0 4219 4101"/>
                  <a:gd name="T13" fmla="*/ T12 w 174"/>
                  <a:gd name="T14" fmla="+- 0 920 622"/>
                  <a:gd name="T15" fmla="*/ 920 h 2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" h="298">
                    <a:moveTo>
                      <a:pt x="0" y="0"/>
                    </a:moveTo>
                    <a:lnTo>
                      <a:pt x="121" y="37"/>
                    </a:lnTo>
                    <a:lnTo>
                      <a:pt x="174" y="102"/>
                    </a:lnTo>
                    <a:lnTo>
                      <a:pt x="118" y="298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3" name="Group 4081"/>
            <p:cNvGrpSpPr>
              <a:grpSpLocks/>
            </p:cNvGrpSpPr>
            <p:nvPr/>
          </p:nvGrpSpPr>
          <p:grpSpPr bwMode="auto">
            <a:xfrm>
              <a:off x="4539" y="1029"/>
              <a:ext cx="359" cy="143"/>
              <a:chOff x="4539" y="1029"/>
              <a:chExt cx="359" cy="143"/>
            </a:xfrm>
          </p:grpSpPr>
          <p:sp>
            <p:nvSpPr>
              <p:cNvPr id="763" name="Freeform 4082"/>
              <p:cNvSpPr>
                <a:spLocks/>
              </p:cNvSpPr>
              <p:nvPr/>
            </p:nvSpPr>
            <p:spPr bwMode="auto">
              <a:xfrm>
                <a:off x="4539" y="1029"/>
                <a:ext cx="359" cy="143"/>
              </a:xfrm>
              <a:custGeom>
                <a:avLst/>
                <a:gdLst>
                  <a:gd name="T0" fmla="+- 0 4897 4539"/>
                  <a:gd name="T1" fmla="*/ T0 w 359"/>
                  <a:gd name="T2" fmla="+- 0 1171 1029"/>
                  <a:gd name="T3" fmla="*/ 1171 h 143"/>
                  <a:gd name="T4" fmla="+- 0 4797 4539"/>
                  <a:gd name="T5" fmla="*/ T4 w 359"/>
                  <a:gd name="T6" fmla="+- 0 1079 1029"/>
                  <a:gd name="T7" fmla="*/ 1079 h 143"/>
                  <a:gd name="T8" fmla="+- 0 4729 4539"/>
                  <a:gd name="T9" fmla="*/ T8 w 359"/>
                  <a:gd name="T10" fmla="+- 0 1029 1029"/>
                  <a:gd name="T11" fmla="*/ 1029 h 143"/>
                  <a:gd name="T12" fmla="+- 0 4596 4539"/>
                  <a:gd name="T13" fmla="*/ T12 w 359"/>
                  <a:gd name="T14" fmla="+- 0 1054 1029"/>
                  <a:gd name="T15" fmla="*/ 1054 h 143"/>
                  <a:gd name="T16" fmla="+- 0 4539 4539"/>
                  <a:gd name="T17" fmla="*/ T16 w 359"/>
                  <a:gd name="T18" fmla="+- 0 1136 1029"/>
                  <a:gd name="T19" fmla="*/ 1136 h 1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9" h="143">
                    <a:moveTo>
                      <a:pt x="358" y="142"/>
                    </a:moveTo>
                    <a:lnTo>
                      <a:pt x="258" y="50"/>
                    </a:lnTo>
                    <a:lnTo>
                      <a:pt x="190" y="0"/>
                    </a:lnTo>
                    <a:lnTo>
                      <a:pt x="57" y="25"/>
                    </a:lnTo>
                    <a:lnTo>
                      <a:pt x="0" y="107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4" name="Group 4079"/>
            <p:cNvGrpSpPr>
              <a:grpSpLocks/>
            </p:cNvGrpSpPr>
            <p:nvPr/>
          </p:nvGrpSpPr>
          <p:grpSpPr bwMode="auto">
            <a:xfrm>
              <a:off x="5420" y="2962"/>
              <a:ext cx="148" cy="1398"/>
              <a:chOff x="5420" y="2962"/>
              <a:chExt cx="148" cy="1398"/>
            </a:xfrm>
          </p:grpSpPr>
          <p:sp>
            <p:nvSpPr>
              <p:cNvPr id="762" name="Freeform 4080"/>
              <p:cNvSpPr>
                <a:spLocks/>
              </p:cNvSpPr>
              <p:nvPr/>
            </p:nvSpPr>
            <p:spPr bwMode="auto">
              <a:xfrm>
                <a:off x="5420" y="2962"/>
                <a:ext cx="148" cy="1398"/>
              </a:xfrm>
              <a:custGeom>
                <a:avLst/>
                <a:gdLst>
                  <a:gd name="T0" fmla="+- 0 5535 5420"/>
                  <a:gd name="T1" fmla="*/ T0 w 148"/>
                  <a:gd name="T2" fmla="+- 0 2962 2962"/>
                  <a:gd name="T3" fmla="*/ 2962 h 1398"/>
                  <a:gd name="T4" fmla="+- 0 5495 5420"/>
                  <a:gd name="T5" fmla="*/ T4 w 148"/>
                  <a:gd name="T6" fmla="+- 0 3156 2962"/>
                  <a:gd name="T7" fmla="*/ 3156 h 1398"/>
                  <a:gd name="T8" fmla="+- 0 5565 5420"/>
                  <a:gd name="T9" fmla="*/ T8 w 148"/>
                  <a:gd name="T10" fmla="+- 0 3233 2962"/>
                  <a:gd name="T11" fmla="*/ 3233 h 1398"/>
                  <a:gd name="T12" fmla="+- 0 5555 5420"/>
                  <a:gd name="T13" fmla="*/ T12 w 148"/>
                  <a:gd name="T14" fmla="+- 0 3304 2962"/>
                  <a:gd name="T15" fmla="*/ 3304 h 1398"/>
                  <a:gd name="T16" fmla="+- 0 5462 5420"/>
                  <a:gd name="T17" fmla="*/ T16 w 148"/>
                  <a:gd name="T18" fmla="+- 0 3386 2962"/>
                  <a:gd name="T19" fmla="*/ 3386 h 1398"/>
                  <a:gd name="T20" fmla="+- 0 5420 5420"/>
                  <a:gd name="T21" fmla="*/ T20 w 148"/>
                  <a:gd name="T22" fmla="+- 0 3620 2962"/>
                  <a:gd name="T23" fmla="*/ 3620 h 1398"/>
                  <a:gd name="T24" fmla="+- 0 5427 5420"/>
                  <a:gd name="T25" fmla="*/ T24 w 148"/>
                  <a:gd name="T26" fmla="+- 0 3895 2962"/>
                  <a:gd name="T27" fmla="*/ 3895 h 1398"/>
                  <a:gd name="T28" fmla="+- 0 5460 5420"/>
                  <a:gd name="T29" fmla="*/ T28 w 148"/>
                  <a:gd name="T30" fmla="+- 0 4061 2962"/>
                  <a:gd name="T31" fmla="*/ 4061 h 1398"/>
                  <a:gd name="T32" fmla="+- 0 5568 5420"/>
                  <a:gd name="T33" fmla="*/ T32 w 148"/>
                  <a:gd name="T34" fmla="+- 0 4360 2962"/>
                  <a:gd name="T35" fmla="*/ 4360 h 13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48" h="1398">
                    <a:moveTo>
                      <a:pt x="115" y="0"/>
                    </a:moveTo>
                    <a:lnTo>
                      <a:pt x="75" y="194"/>
                    </a:lnTo>
                    <a:lnTo>
                      <a:pt x="145" y="271"/>
                    </a:lnTo>
                    <a:lnTo>
                      <a:pt x="135" y="342"/>
                    </a:lnTo>
                    <a:lnTo>
                      <a:pt x="42" y="424"/>
                    </a:lnTo>
                    <a:lnTo>
                      <a:pt x="0" y="658"/>
                    </a:lnTo>
                    <a:lnTo>
                      <a:pt x="7" y="933"/>
                    </a:lnTo>
                    <a:lnTo>
                      <a:pt x="40" y="1099"/>
                    </a:lnTo>
                    <a:lnTo>
                      <a:pt x="148" y="1398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5" name="Group 4077"/>
            <p:cNvGrpSpPr>
              <a:grpSpLocks/>
            </p:cNvGrpSpPr>
            <p:nvPr/>
          </p:nvGrpSpPr>
          <p:grpSpPr bwMode="auto">
            <a:xfrm>
              <a:off x="4672" y="3921"/>
              <a:ext cx="1092" cy="452"/>
              <a:chOff x="4672" y="3921"/>
              <a:chExt cx="1092" cy="452"/>
            </a:xfrm>
          </p:grpSpPr>
          <p:sp>
            <p:nvSpPr>
              <p:cNvPr id="761" name="Freeform 4078"/>
              <p:cNvSpPr>
                <a:spLocks/>
              </p:cNvSpPr>
              <p:nvPr/>
            </p:nvSpPr>
            <p:spPr bwMode="auto">
              <a:xfrm>
                <a:off x="4672" y="3921"/>
                <a:ext cx="1092" cy="452"/>
              </a:xfrm>
              <a:custGeom>
                <a:avLst/>
                <a:gdLst>
                  <a:gd name="T0" fmla="+- 0 4672 4672"/>
                  <a:gd name="T1" fmla="*/ T0 w 1092"/>
                  <a:gd name="T2" fmla="+- 0 4355 3921"/>
                  <a:gd name="T3" fmla="*/ 4355 h 452"/>
                  <a:gd name="T4" fmla="+- 0 4694 4672"/>
                  <a:gd name="T5" fmla="*/ T4 w 1092"/>
                  <a:gd name="T6" fmla="+- 0 4372 3921"/>
                  <a:gd name="T7" fmla="*/ 4372 h 452"/>
                  <a:gd name="T8" fmla="+- 0 5006 4672"/>
                  <a:gd name="T9" fmla="*/ T8 w 1092"/>
                  <a:gd name="T10" fmla="+- 0 4346 3921"/>
                  <a:gd name="T11" fmla="*/ 4346 h 452"/>
                  <a:gd name="T12" fmla="+- 0 5218 4672"/>
                  <a:gd name="T13" fmla="*/ T12 w 1092"/>
                  <a:gd name="T14" fmla="+- 0 4219 3921"/>
                  <a:gd name="T15" fmla="*/ 4219 h 452"/>
                  <a:gd name="T16" fmla="+- 0 5200 4672"/>
                  <a:gd name="T17" fmla="*/ T16 w 1092"/>
                  <a:gd name="T18" fmla="+- 0 4189 3921"/>
                  <a:gd name="T19" fmla="*/ 4189 h 452"/>
                  <a:gd name="T20" fmla="+- 0 5764 4672"/>
                  <a:gd name="T21" fmla="*/ T20 w 1092"/>
                  <a:gd name="T22" fmla="+- 0 3921 3921"/>
                  <a:gd name="T23" fmla="*/ 3921 h 4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92" h="452">
                    <a:moveTo>
                      <a:pt x="0" y="434"/>
                    </a:moveTo>
                    <a:lnTo>
                      <a:pt x="22" y="451"/>
                    </a:lnTo>
                    <a:lnTo>
                      <a:pt x="334" y="425"/>
                    </a:lnTo>
                    <a:lnTo>
                      <a:pt x="546" y="298"/>
                    </a:lnTo>
                    <a:lnTo>
                      <a:pt x="528" y="268"/>
                    </a:lnTo>
                    <a:lnTo>
                      <a:pt x="1092" y="0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6" name="Group 4075"/>
            <p:cNvGrpSpPr>
              <a:grpSpLocks/>
            </p:cNvGrpSpPr>
            <p:nvPr/>
          </p:nvGrpSpPr>
          <p:grpSpPr bwMode="auto">
            <a:xfrm>
              <a:off x="5568" y="4718"/>
              <a:ext cx="329" cy="622"/>
              <a:chOff x="5568" y="4718"/>
              <a:chExt cx="329" cy="622"/>
            </a:xfrm>
          </p:grpSpPr>
          <p:sp>
            <p:nvSpPr>
              <p:cNvPr id="760" name="Freeform 4076"/>
              <p:cNvSpPr>
                <a:spLocks/>
              </p:cNvSpPr>
              <p:nvPr/>
            </p:nvSpPr>
            <p:spPr bwMode="auto">
              <a:xfrm>
                <a:off x="5568" y="4718"/>
                <a:ext cx="329" cy="622"/>
              </a:xfrm>
              <a:custGeom>
                <a:avLst/>
                <a:gdLst>
                  <a:gd name="T0" fmla="+- 0 5568 5568"/>
                  <a:gd name="T1" fmla="*/ T0 w 329"/>
                  <a:gd name="T2" fmla="+- 0 4718 4718"/>
                  <a:gd name="T3" fmla="*/ 4718 h 622"/>
                  <a:gd name="T4" fmla="+- 0 5570 5568"/>
                  <a:gd name="T5" fmla="*/ T4 w 329"/>
                  <a:gd name="T6" fmla="+- 0 4771 4718"/>
                  <a:gd name="T7" fmla="*/ 4771 h 622"/>
                  <a:gd name="T8" fmla="+- 0 5638 5568"/>
                  <a:gd name="T9" fmla="*/ T8 w 329"/>
                  <a:gd name="T10" fmla="+- 0 4826 4718"/>
                  <a:gd name="T11" fmla="*/ 4826 h 622"/>
                  <a:gd name="T12" fmla="+- 0 5633 5568"/>
                  <a:gd name="T13" fmla="*/ T12 w 329"/>
                  <a:gd name="T14" fmla="+- 0 4934 4718"/>
                  <a:gd name="T15" fmla="*/ 4934 h 622"/>
                  <a:gd name="T16" fmla="+- 0 5811 5568"/>
                  <a:gd name="T17" fmla="*/ T16 w 329"/>
                  <a:gd name="T18" fmla="+- 0 5127 4718"/>
                  <a:gd name="T19" fmla="*/ 5127 h 622"/>
                  <a:gd name="T20" fmla="+- 0 5786 5568"/>
                  <a:gd name="T21" fmla="*/ T20 w 329"/>
                  <a:gd name="T22" fmla="+- 0 5227 4718"/>
                  <a:gd name="T23" fmla="*/ 5227 h 622"/>
                  <a:gd name="T24" fmla="+- 0 5897 5568"/>
                  <a:gd name="T25" fmla="*/ T24 w 329"/>
                  <a:gd name="T26" fmla="+- 0 5340 4718"/>
                  <a:gd name="T27" fmla="*/ 5340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29" h="622">
                    <a:moveTo>
                      <a:pt x="0" y="0"/>
                    </a:moveTo>
                    <a:lnTo>
                      <a:pt x="2" y="53"/>
                    </a:lnTo>
                    <a:lnTo>
                      <a:pt x="70" y="108"/>
                    </a:lnTo>
                    <a:lnTo>
                      <a:pt x="65" y="216"/>
                    </a:lnTo>
                    <a:lnTo>
                      <a:pt x="243" y="409"/>
                    </a:lnTo>
                    <a:lnTo>
                      <a:pt x="218" y="509"/>
                    </a:lnTo>
                    <a:lnTo>
                      <a:pt x="329" y="622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7" name="Group 4073"/>
            <p:cNvGrpSpPr>
              <a:grpSpLocks/>
            </p:cNvGrpSpPr>
            <p:nvPr/>
          </p:nvGrpSpPr>
          <p:grpSpPr bwMode="auto">
            <a:xfrm>
              <a:off x="4877" y="4360"/>
              <a:ext cx="750" cy="565"/>
              <a:chOff x="4877" y="4360"/>
              <a:chExt cx="750" cy="565"/>
            </a:xfrm>
          </p:grpSpPr>
          <p:sp>
            <p:nvSpPr>
              <p:cNvPr id="759" name="Freeform 4074"/>
              <p:cNvSpPr>
                <a:spLocks/>
              </p:cNvSpPr>
              <p:nvPr/>
            </p:nvSpPr>
            <p:spPr bwMode="auto">
              <a:xfrm>
                <a:off x="4877" y="4360"/>
                <a:ext cx="750" cy="565"/>
              </a:xfrm>
              <a:custGeom>
                <a:avLst/>
                <a:gdLst>
                  <a:gd name="T0" fmla="+- 0 4877 4877"/>
                  <a:gd name="T1" fmla="*/ T0 w 750"/>
                  <a:gd name="T2" fmla="+- 0 4360 4360"/>
                  <a:gd name="T3" fmla="*/ 4360 h 565"/>
                  <a:gd name="T4" fmla="+- 0 4894 4877"/>
                  <a:gd name="T5" fmla="*/ T4 w 750"/>
                  <a:gd name="T6" fmla="+- 0 4410 4360"/>
                  <a:gd name="T7" fmla="*/ 4410 h 565"/>
                  <a:gd name="T8" fmla="+- 0 4955 4877"/>
                  <a:gd name="T9" fmla="*/ T8 w 750"/>
                  <a:gd name="T10" fmla="+- 0 4482 4360"/>
                  <a:gd name="T11" fmla="*/ 4482 h 565"/>
                  <a:gd name="T12" fmla="+- 0 4977 4877"/>
                  <a:gd name="T13" fmla="*/ T12 w 750"/>
                  <a:gd name="T14" fmla="+- 0 4598 4360"/>
                  <a:gd name="T15" fmla="*/ 4598 h 565"/>
                  <a:gd name="T16" fmla="+- 0 5165 4877"/>
                  <a:gd name="T17" fmla="*/ T16 w 750"/>
                  <a:gd name="T18" fmla="+- 0 4726 4360"/>
                  <a:gd name="T19" fmla="*/ 4726 h 565"/>
                  <a:gd name="T20" fmla="+- 0 5190 4877"/>
                  <a:gd name="T21" fmla="*/ T20 w 750"/>
                  <a:gd name="T22" fmla="+- 0 4618 4360"/>
                  <a:gd name="T23" fmla="*/ 4618 h 565"/>
                  <a:gd name="T24" fmla="+- 0 5271 4877"/>
                  <a:gd name="T25" fmla="*/ T24 w 750"/>
                  <a:gd name="T26" fmla="+- 0 4670 4360"/>
                  <a:gd name="T27" fmla="*/ 4670 h 565"/>
                  <a:gd name="T28" fmla="+- 0 5323 4877"/>
                  <a:gd name="T29" fmla="*/ T28 w 750"/>
                  <a:gd name="T30" fmla="+- 0 4721 4360"/>
                  <a:gd name="T31" fmla="*/ 4721 h 565"/>
                  <a:gd name="T32" fmla="+- 0 5627 4877"/>
                  <a:gd name="T33" fmla="*/ T32 w 750"/>
                  <a:gd name="T34" fmla="+- 0 4924 4360"/>
                  <a:gd name="T35" fmla="*/ 4924 h 5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0" h="565">
                    <a:moveTo>
                      <a:pt x="0" y="0"/>
                    </a:moveTo>
                    <a:lnTo>
                      <a:pt x="17" y="50"/>
                    </a:lnTo>
                    <a:lnTo>
                      <a:pt x="78" y="122"/>
                    </a:lnTo>
                    <a:lnTo>
                      <a:pt x="100" y="238"/>
                    </a:lnTo>
                    <a:lnTo>
                      <a:pt x="288" y="366"/>
                    </a:lnTo>
                    <a:lnTo>
                      <a:pt x="313" y="258"/>
                    </a:lnTo>
                    <a:lnTo>
                      <a:pt x="394" y="310"/>
                    </a:lnTo>
                    <a:lnTo>
                      <a:pt x="446" y="361"/>
                    </a:lnTo>
                    <a:lnTo>
                      <a:pt x="750" y="564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8" name="Group 4071"/>
            <p:cNvGrpSpPr>
              <a:grpSpLocks/>
            </p:cNvGrpSpPr>
            <p:nvPr/>
          </p:nvGrpSpPr>
          <p:grpSpPr bwMode="auto">
            <a:xfrm>
              <a:off x="5813" y="4761"/>
              <a:ext cx="379" cy="369"/>
              <a:chOff x="5813" y="4761"/>
              <a:chExt cx="379" cy="369"/>
            </a:xfrm>
          </p:grpSpPr>
          <p:sp>
            <p:nvSpPr>
              <p:cNvPr id="758" name="Freeform 4072"/>
              <p:cNvSpPr>
                <a:spLocks/>
              </p:cNvSpPr>
              <p:nvPr/>
            </p:nvSpPr>
            <p:spPr bwMode="auto">
              <a:xfrm>
                <a:off x="5813" y="4761"/>
                <a:ext cx="379" cy="369"/>
              </a:xfrm>
              <a:custGeom>
                <a:avLst/>
                <a:gdLst>
                  <a:gd name="T0" fmla="+- 0 5813 5813"/>
                  <a:gd name="T1" fmla="*/ T0 w 379"/>
                  <a:gd name="T2" fmla="+- 0 5129 4761"/>
                  <a:gd name="T3" fmla="*/ 5129 h 369"/>
                  <a:gd name="T4" fmla="+- 0 5949 5813"/>
                  <a:gd name="T5" fmla="*/ T4 w 379"/>
                  <a:gd name="T6" fmla="+- 0 5029 4761"/>
                  <a:gd name="T7" fmla="*/ 5029 h 369"/>
                  <a:gd name="T8" fmla="+- 0 5994 5813"/>
                  <a:gd name="T9" fmla="*/ T8 w 379"/>
                  <a:gd name="T10" fmla="+- 0 4874 4761"/>
                  <a:gd name="T11" fmla="*/ 4874 h 369"/>
                  <a:gd name="T12" fmla="+- 0 6104 5813"/>
                  <a:gd name="T13" fmla="*/ T12 w 379"/>
                  <a:gd name="T14" fmla="+- 0 4839 4761"/>
                  <a:gd name="T15" fmla="*/ 4839 h 369"/>
                  <a:gd name="T16" fmla="+- 0 6119 5813"/>
                  <a:gd name="T17" fmla="*/ T16 w 379"/>
                  <a:gd name="T18" fmla="+- 0 4766 4761"/>
                  <a:gd name="T19" fmla="*/ 4766 h 369"/>
                  <a:gd name="T20" fmla="+- 0 6192 5813"/>
                  <a:gd name="T21" fmla="*/ T20 w 379"/>
                  <a:gd name="T22" fmla="+- 0 4761 4761"/>
                  <a:gd name="T23" fmla="*/ 4761 h 3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369">
                    <a:moveTo>
                      <a:pt x="0" y="368"/>
                    </a:moveTo>
                    <a:lnTo>
                      <a:pt x="136" y="268"/>
                    </a:lnTo>
                    <a:lnTo>
                      <a:pt x="181" y="113"/>
                    </a:lnTo>
                    <a:lnTo>
                      <a:pt x="291" y="78"/>
                    </a:lnTo>
                    <a:lnTo>
                      <a:pt x="306" y="5"/>
                    </a:lnTo>
                    <a:lnTo>
                      <a:pt x="379" y="0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19" name="Group 4069"/>
            <p:cNvGrpSpPr>
              <a:grpSpLocks/>
            </p:cNvGrpSpPr>
            <p:nvPr/>
          </p:nvGrpSpPr>
          <p:grpSpPr bwMode="auto">
            <a:xfrm>
              <a:off x="5514" y="4045"/>
              <a:ext cx="429" cy="672"/>
              <a:chOff x="5514" y="4045"/>
              <a:chExt cx="429" cy="672"/>
            </a:xfrm>
          </p:grpSpPr>
          <p:sp>
            <p:nvSpPr>
              <p:cNvPr id="757" name="Freeform 4070"/>
              <p:cNvSpPr>
                <a:spLocks/>
              </p:cNvSpPr>
              <p:nvPr/>
            </p:nvSpPr>
            <p:spPr bwMode="auto">
              <a:xfrm>
                <a:off x="5514" y="4045"/>
                <a:ext cx="429" cy="672"/>
              </a:xfrm>
              <a:custGeom>
                <a:avLst/>
                <a:gdLst>
                  <a:gd name="T0" fmla="+- 0 5514 5514"/>
                  <a:gd name="T1" fmla="*/ T0 w 429"/>
                  <a:gd name="T2" fmla="+- 0 4674 4045"/>
                  <a:gd name="T3" fmla="*/ 4674 h 672"/>
                  <a:gd name="T4" fmla="+- 0 5537 5514"/>
                  <a:gd name="T5" fmla="*/ T4 w 429"/>
                  <a:gd name="T6" fmla="+- 0 4717 4045"/>
                  <a:gd name="T7" fmla="*/ 4717 h 672"/>
                  <a:gd name="T8" fmla="+- 0 5767 5514"/>
                  <a:gd name="T9" fmla="*/ T8 w 429"/>
                  <a:gd name="T10" fmla="+- 0 4712 4045"/>
                  <a:gd name="T11" fmla="*/ 4712 h 672"/>
                  <a:gd name="T12" fmla="+- 0 5840 5514"/>
                  <a:gd name="T13" fmla="*/ T12 w 429"/>
                  <a:gd name="T14" fmla="+- 0 4549 4045"/>
                  <a:gd name="T15" fmla="*/ 4549 h 672"/>
                  <a:gd name="T16" fmla="+- 0 5923 5514"/>
                  <a:gd name="T17" fmla="*/ T16 w 429"/>
                  <a:gd name="T18" fmla="+- 0 4408 4045"/>
                  <a:gd name="T19" fmla="*/ 4408 h 672"/>
                  <a:gd name="T20" fmla="+- 0 5943 5514"/>
                  <a:gd name="T21" fmla="*/ T20 w 429"/>
                  <a:gd name="T22" fmla="+- 0 4045 4045"/>
                  <a:gd name="T23" fmla="*/ 4045 h 6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29" h="672">
                    <a:moveTo>
                      <a:pt x="0" y="629"/>
                    </a:moveTo>
                    <a:lnTo>
                      <a:pt x="23" y="672"/>
                    </a:lnTo>
                    <a:lnTo>
                      <a:pt x="253" y="667"/>
                    </a:lnTo>
                    <a:lnTo>
                      <a:pt x="326" y="504"/>
                    </a:lnTo>
                    <a:lnTo>
                      <a:pt x="409" y="363"/>
                    </a:lnTo>
                    <a:lnTo>
                      <a:pt x="429" y="0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0" name="Group 4067"/>
            <p:cNvGrpSpPr>
              <a:grpSpLocks/>
            </p:cNvGrpSpPr>
            <p:nvPr/>
          </p:nvGrpSpPr>
          <p:grpSpPr bwMode="auto">
            <a:xfrm>
              <a:off x="5974" y="4050"/>
              <a:ext cx="329" cy="868"/>
              <a:chOff x="5974" y="4050"/>
              <a:chExt cx="329" cy="868"/>
            </a:xfrm>
          </p:grpSpPr>
          <p:sp>
            <p:nvSpPr>
              <p:cNvPr id="756" name="Freeform 4068"/>
              <p:cNvSpPr>
                <a:spLocks/>
              </p:cNvSpPr>
              <p:nvPr/>
            </p:nvSpPr>
            <p:spPr bwMode="auto">
              <a:xfrm>
                <a:off x="5974" y="4050"/>
                <a:ext cx="329" cy="868"/>
              </a:xfrm>
              <a:custGeom>
                <a:avLst/>
                <a:gdLst>
                  <a:gd name="T0" fmla="+- 0 6303 5974"/>
                  <a:gd name="T1" fmla="*/ T0 w 329"/>
                  <a:gd name="T2" fmla="+- 0 4918 4050"/>
                  <a:gd name="T3" fmla="*/ 4918 h 868"/>
                  <a:gd name="T4" fmla="+- 0 6192 5974"/>
                  <a:gd name="T5" fmla="*/ T4 w 329"/>
                  <a:gd name="T6" fmla="+- 0 4760 4050"/>
                  <a:gd name="T7" fmla="*/ 4760 h 868"/>
                  <a:gd name="T8" fmla="+- 0 6105 5974"/>
                  <a:gd name="T9" fmla="*/ T8 w 329"/>
                  <a:gd name="T10" fmla="+- 0 4334 4050"/>
                  <a:gd name="T11" fmla="*/ 4334 h 868"/>
                  <a:gd name="T12" fmla="+- 0 5974 5974"/>
                  <a:gd name="T13" fmla="*/ T12 w 329"/>
                  <a:gd name="T14" fmla="+- 0 4050 4050"/>
                  <a:gd name="T15" fmla="*/ 4050 h 8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29" h="868">
                    <a:moveTo>
                      <a:pt x="329" y="868"/>
                    </a:moveTo>
                    <a:lnTo>
                      <a:pt x="218" y="710"/>
                    </a:lnTo>
                    <a:lnTo>
                      <a:pt x="131" y="284"/>
                    </a:lnTo>
                    <a:lnTo>
                      <a:pt x="0" y="0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1" name="Group 4065"/>
            <p:cNvGrpSpPr>
              <a:grpSpLocks/>
            </p:cNvGrpSpPr>
            <p:nvPr/>
          </p:nvGrpSpPr>
          <p:grpSpPr bwMode="auto">
            <a:xfrm>
              <a:off x="5706" y="4298"/>
              <a:ext cx="1205" cy="221"/>
              <a:chOff x="5706" y="4298"/>
              <a:chExt cx="1205" cy="221"/>
            </a:xfrm>
          </p:grpSpPr>
          <p:sp>
            <p:nvSpPr>
              <p:cNvPr id="755" name="Freeform 4066"/>
              <p:cNvSpPr>
                <a:spLocks/>
              </p:cNvSpPr>
              <p:nvPr/>
            </p:nvSpPr>
            <p:spPr bwMode="auto">
              <a:xfrm>
                <a:off x="5706" y="4298"/>
                <a:ext cx="1205" cy="221"/>
              </a:xfrm>
              <a:custGeom>
                <a:avLst/>
                <a:gdLst>
                  <a:gd name="T0" fmla="+- 0 5706 5706"/>
                  <a:gd name="T1" fmla="*/ T0 w 1205"/>
                  <a:gd name="T2" fmla="+- 0 4298 4298"/>
                  <a:gd name="T3" fmla="*/ 4298 h 221"/>
                  <a:gd name="T4" fmla="+- 0 5919 5706"/>
                  <a:gd name="T5" fmla="*/ T4 w 1205"/>
                  <a:gd name="T6" fmla="+- 0 4411 4298"/>
                  <a:gd name="T7" fmla="*/ 4411 h 221"/>
                  <a:gd name="T8" fmla="+- 0 6843 5706"/>
                  <a:gd name="T9" fmla="*/ T8 w 1205"/>
                  <a:gd name="T10" fmla="+- 0 4431 4298"/>
                  <a:gd name="T11" fmla="*/ 4431 h 221"/>
                  <a:gd name="T12" fmla="+- 0 6911 5706"/>
                  <a:gd name="T13" fmla="*/ T12 w 1205"/>
                  <a:gd name="T14" fmla="+- 0 4519 4298"/>
                  <a:gd name="T15" fmla="*/ 4519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05" h="221">
                    <a:moveTo>
                      <a:pt x="0" y="0"/>
                    </a:moveTo>
                    <a:lnTo>
                      <a:pt x="213" y="113"/>
                    </a:lnTo>
                    <a:lnTo>
                      <a:pt x="1137" y="133"/>
                    </a:lnTo>
                    <a:lnTo>
                      <a:pt x="1205" y="221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2" name="Group 4063"/>
            <p:cNvGrpSpPr>
              <a:grpSpLocks/>
            </p:cNvGrpSpPr>
            <p:nvPr/>
          </p:nvGrpSpPr>
          <p:grpSpPr bwMode="auto">
            <a:xfrm>
              <a:off x="6517" y="4075"/>
              <a:ext cx="324" cy="354"/>
              <a:chOff x="6517" y="4075"/>
              <a:chExt cx="324" cy="354"/>
            </a:xfrm>
          </p:grpSpPr>
          <p:sp>
            <p:nvSpPr>
              <p:cNvPr id="754" name="Freeform 4064"/>
              <p:cNvSpPr>
                <a:spLocks/>
              </p:cNvSpPr>
              <p:nvPr/>
            </p:nvSpPr>
            <p:spPr bwMode="auto">
              <a:xfrm>
                <a:off x="6517" y="4075"/>
                <a:ext cx="324" cy="354"/>
              </a:xfrm>
              <a:custGeom>
                <a:avLst/>
                <a:gdLst>
                  <a:gd name="T0" fmla="+- 0 6517 6517"/>
                  <a:gd name="T1" fmla="*/ T0 w 324"/>
                  <a:gd name="T2" fmla="+- 0 4075 4075"/>
                  <a:gd name="T3" fmla="*/ 4075 h 354"/>
                  <a:gd name="T4" fmla="+- 0 6552 6517"/>
                  <a:gd name="T5" fmla="*/ T4 w 324"/>
                  <a:gd name="T6" fmla="+- 0 4100 4075"/>
                  <a:gd name="T7" fmla="*/ 4100 h 354"/>
                  <a:gd name="T8" fmla="+- 0 6590 6517"/>
                  <a:gd name="T9" fmla="*/ T8 w 324"/>
                  <a:gd name="T10" fmla="+- 0 4100 4075"/>
                  <a:gd name="T11" fmla="*/ 4100 h 354"/>
                  <a:gd name="T12" fmla="+- 0 6840 6517"/>
                  <a:gd name="T13" fmla="*/ T12 w 324"/>
                  <a:gd name="T14" fmla="+- 0 4428 4075"/>
                  <a:gd name="T15" fmla="*/ 4428 h 3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24" h="354">
                    <a:moveTo>
                      <a:pt x="0" y="0"/>
                    </a:moveTo>
                    <a:lnTo>
                      <a:pt x="35" y="25"/>
                    </a:lnTo>
                    <a:lnTo>
                      <a:pt x="73" y="25"/>
                    </a:lnTo>
                    <a:lnTo>
                      <a:pt x="323" y="353"/>
                    </a:lnTo>
                  </a:path>
                </a:pathLst>
              </a:custGeom>
              <a:noFill/>
              <a:ln w="7043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3" name="Group 4061"/>
            <p:cNvGrpSpPr>
              <a:grpSpLocks/>
            </p:cNvGrpSpPr>
            <p:nvPr/>
          </p:nvGrpSpPr>
          <p:grpSpPr bwMode="auto">
            <a:xfrm>
              <a:off x="6573" y="3912"/>
              <a:ext cx="346" cy="256"/>
              <a:chOff x="6573" y="3912"/>
              <a:chExt cx="346" cy="256"/>
            </a:xfrm>
          </p:grpSpPr>
          <p:sp>
            <p:nvSpPr>
              <p:cNvPr id="753" name="Freeform 4062"/>
              <p:cNvSpPr>
                <a:spLocks/>
              </p:cNvSpPr>
              <p:nvPr/>
            </p:nvSpPr>
            <p:spPr bwMode="auto">
              <a:xfrm>
                <a:off x="6573" y="3912"/>
                <a:ext cx="346" cy="256"/>
              </a:xfrm>
              <a:custGeom>
                <a:avLst/>
                <a:gdLst>
                  <a:gd name="T0" fmla="+- 0 6573 6573"/>
                  <a:gd name="T1" fmla="*/ T0 w 346"/>
                  <a:gd name="T2" fmla="+- 0 4049 3912"/>
                  <a:gd name="T3" fmla="*/ 4049 h 256"/>
                  <a:gd name="T4" fmla="+- 0 6745 6573"/>
                  <a:gd name="T5" fmla="*/ T4 w 346"/>
                  <a:gd name="T6" fmla="+- 0 3939 3912"/>
                  <a:gd name="T7" fmla="*/ 3939 h 256"/>
                  <a:gd name="T8" fmla="+- 0 6845 6573"/>
                  <a:gd name="T9" fmla="*/ T8 w 346"/>
                  <a:gd name="T10" fmla="+- 0 3912 3912"/>
                  <a:gd name="T11" fmla="*/ 3912 h 256"/>
                  <a:gd name="T12" fmla="+- 0 6903 6573"/>
                  <a:gd name="T13" fmla="*/ T12 w 346"/>
                  <a:gd name="T14" fmla="+- 0 3952 3912"/>
                  <a:gd name="T15" fmla="*/ 3952 h 256"/>
                  <a:gd name="T16" fmla="+- 0 6918 6573"/>
                  <a:gd name="T17" fmla="*/ T16 w 346"/>
                  <a:gd name="T18" fmla="+- 0 4167 3912"/>
                  <a:gd name="T19" fmla="*/ 4167 h 2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6" h="256">
                    <a:moveTo>
                      <a:pt x="0" y="137"/>
                    </a:moveTo>
                    <a:lnTo>
                      <a:pt x="172" y="27"/>
                    </a:lnTo>
                    <a:lnTo>
                      <a:pt x="272" y="0"/>
                    </a:lnTo>
                    <a:lnTo>
                      <a:pt x="330" y="40"/>
                    </a:lnTo>
                    <a:lnTo>
                      <a:pt x="345" y="255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4" name="Group 4059"/>
            <p:cNvGrpSpPr>
              <a:grpSpLocks/>
            </p:cNvGrpSpPr>
            <p:nvPr/>
          </p:nvGrpSpPr>
          <p:grpSpPr bwMode="auto">
            <a:xfrm>
              <a:off x="5985" y="3778"/>
              <a:ext cx="350" cy="337"/>
              <a:chOff x="5985" y="3778"/>
              <a:chExt cx="350" cy="337"/>
            </a:xfrm>
          </p:grpSpPr>
          <p:sp>
            <p:nvSpPr>
              <p:cNvPr id="752" name="Freeform 4060"/>
              <p:cNvSpPr>
                <a:spLocks/>
              </p:cNvSpPr>
              <p:nvPr/>
            </p:nvSpPr>
            <p:spPr bwMode="auto">
              <a:xfrm>
                <a:off x="5985" y="3778"/>
                <a:ext cx="350" cy="337"/>
              </a:xfrm>
              <a:custGeom>
                <a:avLst/>
                <a:gdLst>
                  <a:gd name="T0" fmla="+- 0 5985 5985"/>
                  <a:gd name="T1" fmla="*/ T0 w 350"/>
                  <a:gd name="T2" fmla="+- 0 4075 3778"/>
                  <a:gd name="T3" fmla="*/ 4075 h 337"/>
                  <a:gd name="T4" fmla="+- 0 6030 5985"/>
                  <a:gd name="T5" fmla="*/ T4 w 350"/>
                  <a:gd name="T6" fmla="+- 0 4070 3778"/>
                  <a:gd name="T7" fmla="*/ 4070 h 337"/>
                  <a:gd name="T8" fmla="+- 0 6065 5985"/>
                  <a:gd name="T9" fmla="*/ T8 w 350"/>
                  <a:gd name="T10" fmla="+- 0 4103 3778"/>
                  <a:gd name="T11" fmla="*/ 4103 h 337"/>
                  <a:gd name="T12" fmla="+- 0 6242 5985"/>
                  <a:gd name="T13" fmla="*/ T12 w 350"/>
                  <a:gd name="T14" fmla="+- 0 4115 3778"/>
                  <a:gd name="T15" fmla="*/ 4115 h 337"/>
                  <a:gd name="T16" fmla="+- 0 6282 5985"/>
                  <a:gd name="T17" fmla="*/ T16 w 350"/>
                  <a:gd name="T18" fmla="+- 0 4067 3778"/>
                  <a:gd name="T19" fmla="*/ 4067 h 337"/>
                  <a:gd name="T20" fmla="+- 0 6284 5985"/>
                  <a:gd name="T21" fmla="*/ T20 w 350"/>
                  <a:gd name="T22" fmla="+- 0 3964 3778"/>
                  <a:gd name="T23" fmla="*/ 3964 h 337"/>
                  <a:gd name="T24" fmla="+- 0 6334 5985"/>
                  <a:gd name="T25" fmla="*/ T24 w 350"/>
                  <a:gd name="T26" fmla="+- 0 3778 3778"/>
                  <a:gd name="T27" fmla="*/ 3778 h 3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50" h="337">
                    <a:moveTo>
                      <a:pt x="0" y="297"/>
                    </a:moveTo>
                    <a:lnTo>
                      <a:pt x="45" y="292"/>
                    </a:lnTo>
                    <a:lnTo>
                      <a:pt x="80" y="325"/>
                    </a:lnTo>
                    <a:lnTo>
                      <a:pt x="257" y="337"/>
                    </a:lnTo>
                    <a:lnTo>
                      <a:pt x="297" y="289"/>
                    </a:lnTo>
                    <a:lnTo>
                      <a:pt x="299" y="186"/>
                    </a:lnTo>
                    <a:lnTo>
                      <a:pt x="349" y="0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5" name="Group 4057"/>
            <p:cNvGrpSpPr>
              <a:grpSpLocks/>
            </p:cNvGrpSpPr>
            <p:nvPr/>
          </p:nvGrpSpPr>
          <p:grpSpPr bwMode="auto">
            <a:xfrm>
              <a:off x="5959" y="2942"/>
              <a:ext cx="268" cy="705"/>
              <a:chOff x="5959" y="2942"/>
              <a:chExt cx="268" cy="705"/>
            </a:xfrm>
          </p:grpSpPr>
          <p:sp>
            <p:nvSpPr>
              <p:cNvPr id="751" name="Freeform 4058"/>
              <p:cNvSpPr>
                <a:spLocks/>
              </p:cNvSpPr>
              <p:nvPr/>
            </p:nvSpPr>
            <p:spPr bwMode="auto">
              <a:xfrm>
                <a:off x="5959" y="2942"/>
                <a:ext cx="268" cy="705"/>
              </a:xfrm>
              <a:custGeom>
                <a:avLst/>
                <a:gdLst>
                  <a:gd name="T0" fmla="+- 0 6227 5959"/>
                  <a:gd name="T1" fmla="*/ T0 w 268"/>
                  <a:gd name="T2" fmla="+- 0 2942 2942"/>
                  <a:gd name="T3" fmla="*/ 2942 h 705"/>
                  <a:gd name="T4" fmla="+- 0 6174 5959"/>
                  <a:gd name="T5" fmla="*/ T4 w 268"/>
                  <a:gd name="T6" fmla="+- 0 3218 2942"/>
                  <a:gd name="T7" fmla="*/ 3218 h 705"/>
                  <a:gd name="T8" fmla="+- 0 6090 5959"/>
                  <a:gd name="T9" fmla="*/ T8 w 268"/>
                  <a:gd name="T10" fmla="+- 0 3374 2942"/>
                  <a:gd name="T11" fmla="*/ 3374 h 705"/>
                  <a:gd name="T12" fmla="+- 0 5992 5959"/>
                  <a:gd name="T13" fmla="*/ T12 w 268"/>
                  <a:gd name="T14" fmla="+- 0 3456 2942"/>
                  <a:gd name="T15" fmla="*/ 3456 h 705"/>
                  <a:gd name="T16" fmla="+- 0 5959 5959"/>
                  <a:gd name="T17" fmla="*/ T16 w 268"/>
                  <a:gd name="T18" fmla="+- 0 3549 2942"/>
                  <a:gd name="T19" fmla="*/ 3549 h 705"/>
                  <a:gd name="T20" fmla="+- 0 5967 5959"/>
                  <a:gd name="T21" fmla="*/ T20 w 268"/>
                  <a:gd name="T22" fmla="+- 0 3647 2942"/>
                  <a:gd name="T23" fmla="*/ 3647 h 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8" h="705">
                    <a:moveTo>
                      <a:pt x="268" y="0"/>
                    </a:moveTo>
                    <a:lnTo>
                      <a:pt x="215" y="276"/>
                    </a:lnTo>
                    <a:lnTo>
                      <a:pt x="131" y="432"/>
                    </a:lnTo>
                    <a:lnTo>
                      <a:pt x="33" y="514"/>
                    </a:lnTo>
                    <a:lnTo>
                      <a:pt x="0" y="607"/>
                    </a:lnTo>
                    <a:lnTo>
                      <a:pt x="8" y="705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6" name="Group 4055"/>
            <p:cNvGrpSpPr>
              <a:grpSpLocks/>
            </p:cNvGrpSpPr>
            <p:nvPr/>
          </p:nvGrpSpPr>
          <p:grpSpPr bwMode="auto">
            <a:xfrm>
              <a:off x="4967" y="3418"/>
              <a:ext cx="1007" cy="269"/>
              <a:chOff x="4967" y="3418"/>
              <a:chExt cx="1007" cy="269"/>
            </a:xfrm>
          </p:grpSpPr>
          <p:sp>
            <p:nvSpPr>
              <p:cNvPr id="750" name="Freeform 4056"/>
              <p:cNvSpPr>
                <a:spLocks/>
              </p:cNvSpPr>
              <p:nvPr/>
            </p:nvSpPr>
            <p:spPr bwMode="auto">
              <a:xfrm>
                <a:off x="4967" y="3418"/>
                <a:ext cx="1007" cy="269"/>
              </a:xfrm>
              <a:custGeom>
                <a:avLst/>
                <a:gdLst>
                  <a:gd name="T0" fmla="+- 0 4967 4967"/>
                  <a:gd name="T1" fmla="*/ T0 w 1007"/>
                  <a:gd name="T2" fmla="+- 0 3686 3418"/>
                  <a:gd name="T3" fmla="*/ 3686 h 269"/>
                  <a:gd name="T4" fmla="+- 0 5042 4967"/>
                  <a:gd name="T5" fmla="*/ T4 w 1007"/>
                  <a:gd name="T6" fmla="+- 0 3638 3418"/>
                  <a:gd name="T7" fmla="*/ 3638 h 269"/>
                  <a:gd name="T8" fmla="+- 0 5092 4967"/>
                  <a:gd name="T9" fmla="*/ T8 w 1007"/>
                  <a:gd name="T10" fmla="+- 0 3648 3418"/>
                  <a:gd name="T11" fmla="*/ 3648 h 269"/>
                  <a:gd name="T12" fmla="+- 0 5443 4967"/>
                  <a:gd name="T13" fmla="*/ T12 w 1007"/>
                  <a:gd name="T14" fmla="+- 0 3483 3418"/>
                  <a:gd name="T15" fmla="*/ 3483 h 269"/>
                  <a:gd name="T16" fmla="+- 0 5451 4967"/>
                  <a:gd name="T17" fmla="*/ T16 w 1007"/>
                  <a:gd name="T18" fmla="+- 0 3448 3418"/>
                  <a:gd name="T19" fmla="*/ 3448 h 269"/>
                  <a:gd name="T20" fmla="+- 0 5644 4967"/>
                  <a:gd name="T21" fmla="*/ T20 w 1007"/>
                  <a:gd name="T22" fmla="+- 0 3418 3418"/>
                  <a:gd name="T23" fmla="*/ 3418 h 269"/>
                  <a:gd name="T24" fmla="+- 0 5789 4967"/>
                  <a:gd name="T25" fmla="*/ T24 w 1007"/>
                  <a:gd name="T26" fmla="+- 0 3420 3418"/>
                  <a:gd name="T27" fmla="*/ 3420 h 269"/>
                  <a:gd name="T28" fmla="+- 0 5884 4967"/>
                  <a:gd name="T29" fmla="*/ T28 w 1007"/>
                  <a:gd name="T30" fmla="+- 0 3500 3418"/>
                  <a:gd name="T31" fmla="*/ 3500 h 269"/>
                  <a:gd name="T32" fmla="+- 0 5974 4967"/>
                  <a:gd name="T33" fmla="*/ T32 w 1007"/>
                  <a:gd name="T34" fmla="+- 0 3503 3418"/>
                  <a:gd name="T35" fmla="*/ 3503 h 2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07" h="269">
                    <a:moveTo>
                      <a:pt x="0" y="268"/>
                    </a:moveTo>
                    <a:lnTo>
                      <a:pt x="75" y="220"/>
                    </a:lnTo>
                    <a:lnTo>
                      <a:pt x="125" y="230"/>
                    </a:lnTo>
                    <a:lnTo>
                      <a:pt x="476" y="65"/>
                    </a:lnTo>
                    <a:lnTo>
                      <a:pt x="484" y="30"/>
                    </a:lnTo>
                    <a:lnTo>
                      <a:pt x="677" y="0"/>
                    </a:lnTo>
                    <a:lnTo>
                      <a:pt x="822" y="2"/>
                    </a:lnTo>
                    <a:lnTo>
                      <a:pt x="917" y="82"/>
                    </a:lnTo>
                    <a:lnTo>
                      <a:pt x="1007" y="85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7" name="Group 4053"/>
            <p:cNvGrpSpPr>
              <a:grpSpLocks/>
            </p:cNvGrpSpPr>
            <p:nvPr/>
          </p:nvGrpSpPr>
          <p:grpSpPr bwMode="auto">
            <a:xfrm>
              <a:off x="4997" y="3029"/>
              <a:ext cx="1190" cy="543"/>
              <a:chOff x="4997" y="3029"/>
              <a:chExt cx="1190" cy="543"/>
            </a:xfrm>
          </p:grpSpPr>
          <p:sp>
            <p:nvSpPr>
              <p:cNvPr id="749" name="Freeform 4054"/>
              <p:cNvSpPr>
                <a:spLocks/>
              </p:cNvSpPr>
              <p:nvPr/>
            </p:nvSpPr>
            <p:spPr bwMode="auto">
              <a:xfrm>
                <a:off x="4997" y="3029"/>
                <a:ext cx="1190" cy="543"/>
              </a:xfrm>
              <a:custGeom>
                <a:avLst/>
                <a:gdLst>
                  <a:gd name="T0" fmla="+- 0 4997 4997"/>
                  <a:gd name="T1" fmla="*/ T0 w 1190"/>
                  <a:gd name="T2" fmla="+- 0 3571 3029"/>
                  <a:gd name="T3" fmla="*/ 3571 h 543"/>
                  <a:gd name="T4" fmla="+- 0 5167 4997"/>
                  <a:gd name="T5" fmla="*/ T4 w 1190"/>
                  <a:gd name="T6" fmla="+- 0 3426 3029"/>
                  <a:gd name="T7" fmla="*/ 3426 h 543"/>
                  <a:gd name="T8" fmla="+- 0 5137 4997"/>
                  <a:gd name="T9" fmla="*/ T8 w 1190"/>
                  <a:gd name="T10" fmla="+- 0 3242 3029"/>
                  <a:gd name="T11" fmla="*/ 3242 h 543"/>
                  <a:gd name="T12" fmla="+- 0 5170 4997"/>
                  <a:gd name="T13" fmla="*/ T12 w 1190"/>
                  <a:gd name="T14" fmla="+- 0 3165 3029"/>
                  <a:gd name="T15" fmla="*/ 3165 h 543"/>
                  <a:gd name="T16" fmla="+- 0 5250 4997"/>
                  <a:gd name="T17" fmla="*/ T16 w 1190"/>
                  <a:gd name="T18" fmla="+- 0 3104 3029"/>
                  <a:gd name="T19" fmla="*/ 3104 h 543"/>
                  <a:gd name="T20" fmla="+- 0 5340 4997"/>
                  <a:gd name="T21" fmla="*/ T20 w 1190"/>
                  <a:gd name="T22" fmla="+- 0 3084 3029"/>
                  <a:gd name="T23" fmla="*/ 3084 h 543"/>
                  <a:gd name="T24" fmla="+- 0 5465 4997"/>
                  <a:gd name="T25" fmla="*/ T24 w 1190"/>
                  <a:gd name="T26" fmla="+- 0 3102 3029"/>
                  <a:gd name="T27" fmla="*/ 3102 h 543"/>
                  <a:gd name="T28" fmla="+- 0 5688 4997"/>
                  <a:gd name="T29" fmla="*/ T28 w 1190"/>
                  <a:gd name="T30" fmla="+- 0 3047 3029"/>
                  <a:gd name="T31" fmla="*/ 3047 h 543"/>
                  <a:gd name="T32" fmla="+- 0 5848 4997"/>
                  <a:gd name="T33" fmla="*/ T32 w 1190"/>
                  <a:gd name="T34" fmla="+- 0 3029 3029"/>
                  <a:gd name="T35" fmla="*/ 3029 h 543"/>
                  <a:gd name="T36" fmla="+- 0 6009 4997"/>
                  <a:gd name="T37" fmla="*/ T36 w 1190"/>
                  <a:gd name="T38" fmla="+- 0 3054 3029"/>
                  <a:gd name="T39" fmla="*/ 3054 h 543"/>
                  <a:gd name="T40" fmla="+- 0 6186 4997"/>
                  <a:gd name="T41" fmla="*/ T40 w 1190"/>
                  <a:gd name="T42" fmla="+- 0 3160 3029"/>
                  <a:gd name="T43" fmla="*/ 3160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190" h="543">
                    <a:moveTo>
                      <a:pt x="0" y="542"/>
                    </a:moveTo>
                    <a:lnTo>
                      <a:pt x="170" y="397"/>
                    </a:lnTo>
                    <a:lnTo>
                      <a:pt x="140" y="213"/>
                    </a:lnTo>
                    <a:lnTo>
                      <a:pt x="173" y="136"/>
                    </a:lnTo>
                    <a:lnTo>
                      <a:pt x="253" y="75"/>
                    </a:lnTo>
                    <a:lnTo>
                      <a:pt x="343" y="55"/>
                    </a:lnTo>
                    <a:lnTo>
                      <a:pt x="468" y="73"/>
                    </a:lnTo>
                    <a:lnTo>
                      <a:pt x="691" y="18"/>
                    </a:lnTo>
                    <a:lnTo>
                      <a:pt x="851" y="0"/>
                    </a:lnTo>
                    <a:lnTo>
                      <a:pt x="1012" y="25"/>
                    </a:lnTo>
                    <a:lnTo>
                      <a:pt x="1189" y="131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8" name="Group 4051"/>
            <p:cNvGrpSpPr>
              <a:grpSpLocks/>
            </p:cNvGrpSpPr>
            <p:nvPr/>
          </p:nvGrpSpPr>
          <p:grpSpPr bwMode="auto">
            <a:xfrm>
              <a:off x="6353" y="2988"/>
              <a:ext cx="47" cy="624"/>
              <a:chOff x="6353" y="2988"/>
              <a:chExt cx="47" cy="624"/>
            </a:xfrm>
          </p:grpSpPr>
          <p:sp>
            <p:nvSpPr>
              <p:cNvPr id="748" name="Freeform 4052"/>
              <p:cNvSpPr>
                <a:spLocks/>
              </p:cNvSpPr>
              <p:nvPr/>
            </p:nvSpPr>
            <p:spPr bwMode="auto">
              <a:xfrm>
                <a:off x="6353" y="2988"/>
                <a:ext cx="47" cy="624"/>
              </a:xfrm>
              <a:custGeom>
                <a:avLst/>
                <a:gdLst>
                  <a:gd name="T0" fmla="+- 0 6355 6353"/>
                  <a:gd name="T1" fmla="*/ T0 w 47"/>
                  <a:gd name="T2" fmla="+- 0 2988 2988"/>
                  <a:gd name="T3" fmla="*/ 2988 h 624"/>
                  <a:gd name="T4" fmla="+- 0 6365 6353"/>
                  <a:gd name="T5" fmla="*/ T4 w 47"/>
                  <a:gd name="T6" fmla="+- 0 3205 2988"/>
                  <a:gd name="T7" fmla="*/ 3205 h 624"/>
                  <a:gd name="T8" fmla="+- 0 6375 6353"/>
                  <a:gd name="T9" fmla="*/ T8 w 47"/>
                  <a:gd name="T10" fmla="+- 0 3227 2988"/>
                  <a:gd name="T11" fmla="*/ 3227 h 624"/>
                  <a:gd name="T12" fmla="+- 0 6353 6353"/>
                  <a:gd name="T13" fmla="*/ T12 w 47"/>
                  <a:gd name="T14" fmla="+- 0 3267 2988"/>
                  <a:gd name="T15" fmla="*/ 3267 h 624"/>
                  <a:gd name="T16" fmla="+- 0 6384 6353"/>
                  <a:gd name="T17" fmla="*/ T16 w 47"/>
                  <a:gd name="T18" fmla="+- 0 3288 2988"/>
                  <a:gd name="T19" fmla="*/ 3288 h 624"/>
                  <a:gd name="T20" fmla="+- 0 6370 6353"/>
                  <a:gd name="T21" fmla="*/ T20 w 47"/>
                  <a:gd name="T22" fmla="+- 0 3320 2988"/>
                  <a:gd name="T23" fmla="*/ 3320 h 624"/>
                  <a:gd name="T24" fmla="+- 0 6399 6353"/>
                  <a:gd name="T25" fmla="*/ T24 w 47"/>
                  <a:gd name="T26" fmla="+- 0 3612 2988"/>
                  <a:gd name="T27" fmla="*/ 3612 h 6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7" h="624">
                    <a:moveTo>
                      <a:pt x="2" y="0"/>
                    </a:moveTo>
                    <a:lnTo>
                      <a:pt x="12" y="217"/>
                    </a:lnTo>
                    <a:lnTo>
                      <a:pt x="22" y="239"/>
                    </a:lnTo>
                    <a:lnTo>
                      <a:pt x="0" y="279"/>
                    </a:lnTo>
                    <a:lnTo>
                      <a:pt x="31" y="300"/>
                    </a:lnTo>
                    <a:lnTo>
                      <a:pt x="17" y="332"/>
                    </a:lnTo>
                    <a:lnTo>
                      <a:pt x="46" y="624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29" name="Group 4049"/>
            <p:cNvGrpSpPr>
              <a:grpSpLocks/>
            </p:cNvGrpSpPr>
            <p:nvPr/>
          </p:nvGrpSpPr>
          <p:grpSpPr bwMode="auto">
            <a:xfrm>
              <a:off x="6580" y="2866"/>
              <a:ext cx="531" cy="284"/>
              <a:chOff x="6580" y="2866"/>
              <a:chExt cx="531" cy="284"/>
            </a:xfrm>
          </p:grpSpPr>
          <p:sp>
            <p:nvSpPr>
              <p:cNvPr id="747" name="Freeform 4050"/>
              <p:cNvSpPr>
                <a:spLocks/>
              </p:cNvSpPr>
              <p:nvPr/>
            </p:nvSpPr>
            <p:spPr bwMode="auto">
              <a:xfrm>
                <a:off x="6580" y="2866"/>
                <a:ext cx="531" cy="284"/>
              </a:xfrm>
              <a:custGeom>
                <a:avLst/>
                <a:gdLst>
                  <a:gd name="T0" fmla="+- 0 6580 6580"/>
                  <a:gd name="T1" fmla="*/ T0 w 531"/>
                  <a:gd name="T2" fmla="+- 0 2866 2866"/>
                  <a:gd name="T3" fmla="*/ 2866 h 284"/>
                  <a:gd name="T4" fmla="+- 0 6760 6580"/>
                  <a:gd name="T5" fmla="*/ T4 w 531"/>
                  <a:gd name="T6" fmla="+- 0 2966 2866"/>
                  <a:gd name="T7" fmla="*/ 2966 h 284"/>
                  <a:gd name="T8" fmla="+- 0 6778 6580"/>
                  <a:gd name="T9" fmla="*/ T8 w 531"/>
                  <a:gd name="T10" fmla="+- 0 3012 2866"/>
                  <a:gd name="T11" fmla="*/ 3012 h 284"/>
                  <a:gd name="T12" fmla="+- 0 6972 6580"/>
                  <a:gd name="T13" fmla="*/ T12 w 531"/>
                  <a:gd name="T14" fmla="+- 0 3112 2866"/>
                  <a:gd name="T15" fmla="*/ 3112 h 284"/>
                  <a:gd name="T16" fmla="+- 0 7110 6580"/>
                  <a:gd name="T17" fmla="*/ T16 w 531"/>
                  <a:gd name="T18" fmla="+- 0 3149 2866"/>
                  <a:gd name="T19" fmla="*/ 3149 h 2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1" h="284">
                    <a:moveTo>
                      <a:pt x="0" y="0"/>
                    </a:moveTo>
                    <a:lnTo>
                      <a:pt x="180" y="100"/>
                    </a:lnTo>
                    <a:lnTo>
                      <a:pt x="198" y="146"/>
                    </a:lnTo>
                    <a:lnTo>
                      <a:pt x="392" y="246"/>
                    </a:lnTo>
                    <a:lnTo>
                      <a:pt x="530" y="283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0" name="Group 4047"/>
            <p:cNvGrpSpPr>
              <a:grpSpLocks/>
            </p:cNvGrpSpPr>
            <p:nvPr/>
          </p:nvGrpSpPr>
          <p:grpSpPr bwMode="auto">
            <a:xfrm>
              <a:off x="3225" y="5749"/>
              <a:ext cx="616" cy="798"/>
              <a:chOff x="3225" y="5749"/>
              <a:chExt cx="616" cy="798"/>
            </a:xfrm>
          </p:grpSpPr>
          <p:sp>
            <p:nvSpPr>
              <p:cNvPr id="746" name="Freeform 4048"/>
              <p:cNvSpPr>
                <a:spLocks/>
              </p:cNvSpPr>
              <p:nvPr/>
            </p:nvSpPr>
            <p:spPr bwMode="auto">
              <a:xfrm>
                <a:off x="3225" y="5749"/>
                <a:ext cx="616" cy="798"/>
              </a:xfrm>
              <a:custGeom>
                <a:avLst/>
                <a:gdLst>
                  <a:gd name="T0" fmla="+- 0 3710 3225"/>
                  <a:gd name="T1" fmla="*/ T0 w 616"/>
                  <a:gd name="T2" fmla="+- 0 6547 5749"/>
                  <a:gd name="T3" fmla="*/ 6547 h 798"/>
                  <a:gd name="T4" fmla="+- 0 3840 3225"/>
                  <a:gd name="T5" fmla="*/ T4 w 616"/>
                  <a:gd name="T6" fmla="+- 0 6323 5749"/>
                  <a:gd name="T7" fmla="*/ 6323 h 798"/>
                  <a:gd name="T8" fmla="+- 0 3710 3225"/>
                  <a:gd name="T9" fmla="*/ T8 w 616"/>
                  <a:gd name="T10" fmla="+- 0 6271 5749"/>
                  <a:gd name="T11" fmla="*/ 6271 h 798"/>
                  <a:gd name="T12" fmla="+- 0 3670 3225"/>
                  <a:gd name="T13" fmla="*/ T12 w 616"/>
                  <a:gd name="T14" fmla="+- 0 6175 5749"/>
                  <a:gd name="T15" fmla="*/ 6175 h 798"/>
                  <a:gd name="T16" fmla="+- 0 3538 3225"/>
                  <a:gd name="T17" fmla="*/ T16 w 616"/>
                  <a:gd name="T18" fmla="+- 0 6095 5749"/>
                  <a:gd name="T19" fmla="*/ 6095 h 798"/>
                  <a:gd name="T20" fmla="+- 0 3490 3225"/>
                  <a:gd name="T21" fmla="*/ T20 w 616"/>
                  <a:gd name="T22" fmla="+- 0 5970 5749"/>
                  <a:gd name="T23" fmla="*/ 5970 h 798"/>
                  <a:gd name="T24" fmla="+- 0 3408 3225"/>
                  <a:gd name="T25" fmla="*/ T24 w 616"/>
                  <a:gd name="T26" fmla="+- 0 5907 5749"/>
                  <a:gd name="T27" fmla="*/ 5907 h 798"/>
                  <a:gd name="T28" fmla="+- 0 3358 3225"/>
                  <a:gd name="T29" fmla="*/ T28 w 616"/>
                  <a:gd name="T30" fmla="+- 0 5779 5749"/>
                  <a:gd name="T31" fmla="*/ 5779 h 798"/>
                  <a:gd name="T32" fmla="+- 0 3225 3225"/>
                  <a:gd name="T33" fmla="*/ T32 w 616"/>
                  <a:gd name="T34" fmla="+- 0 5749 5749"/>
                  <a:gd name="T35" fmla="*/ 5749 h 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16" h="798">
                    <a:moveTo>
                      <a:pt x="485" y="798"/>
                    </a:moveTo>
                    <a:lnTo>
                      <a:pt x="615" y="574"/>
                    </a:lnTo>
                    <a:lnTo>
                      <a:pt x="485" y="522"/>
                    </a:lnTo>
                    <a:lnTo>
                      <a:pt x="445" y="426"/>
                    </a:lnTo>
                    <a:lnTo>
                      <a:pt x="313" y="346"/>
                    </a:lnTo>
                    <a:lnTo>
                      <a:pt x="265" y="221"/>
                    </a:lnTo>
                    <a:lnTo>
                      <a:pt x="183" y="158"/>
                    </a:lnTo>
                    <a:lnTo>
                      <a:pt x="133" y="30"/>
                    </a:lnTo>
                    <a:lnTo>
                      <a:pt x="0" y="0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1" name="Group 4045"/>
            <p:cNvGrpSpPr>
              <a:grpSpLocks/>
            </p:cNvGrpSpPr>
            <p:nvPr/>
          </p:nvGrpSpPr>
          <p:grpSpPr bwMode="auto">
            <a:xfrm>
              <a:off x="3170" y="5905"/>
              <a:ext cx="263" cy="524"/>
              <a:chOff x="3170" y="5905"/>
              <a:chExt cx="263" cy="524"/>
            </a:xfrm>
          </p:grpSpPr>
          <p:sp>
            <p:nvSpPr>
              <p:cNvPr id="745" name="Freeform 4046"/>
              <p:cNvSpPr>
                <a:spLocks/>
              </p:cNvSpPr>
              <p:nvPr/>
            </p:nvSpPr>
            <p:spPr bwMode="auto">
              <a:xfrm>
                <a:off x="3170" y="5905"/>
                <a:ext cx="263" cy="524"/>
              </a:xfrm>
              <a:custGeom>
                <a:avLst/>
                <a:gdLst>
                  <a:gd name="T0" fmla="+- 0 3432 3170"/>
                  <a:gd name="T1" fmla="*/ T0 w 263"/>
                  <a:gd name="T2" fmla="+- 0 6428 5905"/>
                  <a:gd name="T3" fmla="*/ 6428 h 524"/>
                  <a:gd name="T4" fmla="+- 0 3337 3170"/>
                  <a:gd name="T5" fmla="*/ T4 w 263"/>
                  <a:gd name="T6" fmla="+- 0 6348 5905"/>
                  <a:gd name="T7" fmla="*/ 6348 h 524"/>
                  <a:gd name="T8" fmla="+- 0 3170 3170"/>
                  <a:gd name="T9" fmla="*/ T8 w 263"/>
                  <a:gd name="T10" fmla="+- 0 5905 5905"/>
                  <a:gd name="T11" fmla="*/ 5905 h 5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3" h="524">
                    <a:moveTo>
                      <a:pt x="262" y="523"/>
                    </a:moveTo>
                    <a:lnTo>
                      <a:pt x="167" y="443"/>
                    </a:lnTo>
                    <a:lnTo>
                      <a:pt x="0" y="0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2" name="Group 4043"/>
            <p:cNvGrpSpPr>
              <a:grpSpLocks/>
            </p:cNvGrpSpPr>
            <p:nvPr/>
          </p:nvGrpSpPr>
          <p:grpSpPr bwMode="auto">
            <a:xfrm>
              <a:off x="2669" y="5897"/>
              <a:ext cx="326" cy="694"/>
              <a:chOff x="2669" y="5897"/>
              <a:chExt cx="326" cy="694"/>
            </a:xfrm>
          </p:grpSpPr>
          <p:sp>
            <p:nvSpPr>
              <p:cNvPr id="744" name="Freeform 4044"/>
              <p:cNvSpPr>
                <a:spLocks/>
              </p:cNvSpPr>
              <p:nvPr/>
            </p:nvSpPr>
            <p:spPr bwMode="auto">
              <a:xfrm>
                <a:off x="2669" y="5897"/>
                <a:ext cx="326" cy="694"/>
              </a:xfrm>
              <a:custGeom>
                <a:avLst/>
                <a:gdLst>
                  <a:gd name="T0" fmla="+- 0 2669 2669"/>
                  <a:gd name="T1" fmla="*/ T0 w 326"/>
                  <a:gd name="T2" fmla="+- 0 6591 5897"/>
                  <a:gd name="T3" fmla="*/ 6591 h 694"/>
                  <a:gd name="T4" fmla="+- 0 2899 2669"/>
                  <a:gd name="T5" fmla="*/ T4 w 326"/>
                  <a:gd name="T6" fmla="+- 0 6140 5897"/>
                  <a:gd name="T7" fmla="*/ 6140 h 694"/>
                  <a:gd name="T8" fmla="+- 0 2884 2669"/>
                  <a:gd name="T9" fmla="*/ T8 w 326"/>
                  <a:gd name="T10" fmla="+- 0 6072 5897"/>
                  <a:gd name="T11" fmla="*/ 6072 h 694"/>
                  <a:gd name="T12" fmla="+- 0 2994 2669"/>
                  <a:gd name="T13" fmla="*/ T12 w 326"/>
                  <a:gd name="T14" fmla="+- 0 5897 5897"/>
                  <a:gd name="T15" fmla="*/ 5897 h 6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26" h="694">
                    <a:moveTo>
                      <a:pt x="0" y="694"/>
                    </a:moveTo>
                    <a:lnTo>
                      <a:pt x="230" y="243"/>
                    </a:lnTo>
                    <a:lnTo>
                      <a:pt x="215" y="175"/>
                    </a:lnTo>
                    <a:lnTo>
                      <a:pt x="325" y="0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3" name="Group 4041"/>
            <p:cNvGrpSpPr>
              <a:grpSpLocks/>
            </p:cNvGrpSpPr>
            <p:nvPr/>
          </p:nvGrpSpPr>
          <p:grpSpPr bwMode="auto">
            <a:xfrm>
              <a:off x="2498" y="5884"/>
              <a:ext cx="383" cy="226"/>
              <a:chOff x="2498" y="5884"/>
              <a:chExt cx="383" cy="226"/>
            </a:xfrm>
          </p:grpSpPr>
          <p:sp>
            <p:nvSpPr>
              <p:cNvPr id="743" name="Freeform 4042"/>
              <p:cNvSpPr>
                <a:spLocks/>
              </p:cNvSpPr>
              <p:nvPr/>
            </p:nvSpPr>
            <p:spPr bwMode="auto">
              <a:xfrm>
                <a:off x="2498" y="5884"/>
                <a:ext cx="383" cy="226"/>
              </a:xfrm>
              <a:custGeom>
                <a:avLst/>
                <a:gdLst>
                  <a:gd name="T0" fmla="+- 0 2880 2498"/>
                  <a:gd name="T1" fmla="*/ T0 w 383"/>
                  <a:gd name="T2" fmla="+- 0 6067 5884"/>
                  <a:gd name="T3" fmla="*/ 6067 h 226"/>
                  <a:gd name="T4" fmla="+- 0 2802 2498"/>
                  <a:gd name="T5" fmla="*/ T4 w 383"/>
                  <a:gd name="T6" fmla="+- 0 6030 5884"/>
                  <a:gd name="T7" fmla="*/ 6030 h 226"/>
                  <a:gd name="T8" fmla="+- 0 2735 2498"/>
                  <a:gd name="T9" fmla="*/ T8 w 383"/>
                  <a:gd name="T10" fmla="+- 0 6080 5884"/>
                  <a:gd name="T11" fmla="*/ 6080 h 226"/>
                  <a:gd name="T12" fmla="+- 0 2668 2498"/>
                  <a:gd name="T13" fmla="*/ T12 w 383"/>
                  <a:gd name="T14" fmla="+- 0 6050 5884"/>
                  <a:gd name="T15" fmla="*/ 6050 h 226"/>
                  <a:gd name="T16" fmla="+- 0 2643 2498"/>
                  <a:gd name="T17" fmla="*/ T16 w 383"/>
                  <a:gd name="T18" fmla="+- 0 6065 5884"/>
                  <a:gd name="T19" fmla="*/ 6065 h 226"/>
                  <a:gd name="T20" fmla="+- 0 2643 2498"/>
                  <a:gd name="T21" fmla="*/ T20 w 383"/>
                  <a:gd name="T22" fmla="+- 0 6110 5884"/>
                  <a:gd name="T23" fmla="*/ 6110 h 226"/>
                  <a:gd name="T24" fmla="+- 0 2583 2498"/>
                  <a:gd name="T25" fmla="*/ T24 w 383"/>
                  <a:gd name="T26" fmla="+- 0 6110 5884"/>
                  <a:gd name="T27" fmla="*/ 6110 h 226"/>
                  <a:gd name="T28" fmla="+- 0 2590 2498"/>
                  <a:gd name="T29" fmla="*/ T28 w 383"/>
                  <a:gd name="T30" fmla="+- 0 5997 5884"/>
                  <a:gd name="T31" fmla="*/ 5997 h 226"/>
                  <a:gd name="T32" fmla="+- 0 2498 2498"/>
                  <a:gd name="T33" fmla="*/ T32 w 383"/>
                  <a:gd name="T34" fmla="+- 0 5884 5884"/>
                  <a:gd name="T35" fmla="*/ 5884 h 2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83" h="226">
                    <a:moveTo>
                      <a:pt x="382" y="183"/>
                    </a:moveTo>
                    <a:lnTo>
                      <a:pt x="304" y="146"/>
                    </a:lnTo>
                    <a:lnTo>
                      <a:pt x="237" y="196"/>
                    </a:lnTo>
                    <a:lnTo>
                      <a:pt x="170" y="166"/>
                    </a:lnTo>
                    <a:lnTo>
                      <a:pt x="145" y="181"/>
                    </a:lnTo>
                    <a:lnTo>
                      <a:pt x="145" y="226"/>
                    </a:lnTo>
                    <a:lnTo>
                      <a:pt x="85" y="226"/>
                    </a:lnTo>
                    <a:lnTo>
                      <a:pt x="92" y="113"/>
                    </a:lnTo>
                    <a:lnTo>
                      <a:pt x="0" y="0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4" name="Group 4039"/>
            <p:cNvGrpSpPr>
              <a:grpSpLocks/>
            </p:cNvGrpSpPr>
            <p:nvPr/>
          </p:nvGrpSpPr>
          <p:grpSpPr bwMode="auto">
            <a:xfrm>
              <a:off x="2442" y="6095"/>
              <a:ext cx="141" cy="78"/>
              <a:chOff x="2442" y="6095"/>
              <a:chExt cx="141" cy="78"/>
            </a:xfrm>
          </p:grpSpPr>
          <p:sp>
            <p:nvSpPr>
              <p:cNvPr id="742" name="Freeform 4040"/>
              <p:cNvSpPr>
                <a:spLocks/>
              </p:cNvSpPr>
              <p:nvPr/>
            </p:nvSpPr>
            <p:spPr bwMode="auto">
              <a:xfrm>
                <a:off x="2442" y="6095"/>
                <a:ext cx="141" cy="78"/>
              </a:xfrm>
              <a:custGeom>
                <a:avLst/>
                <a:gdLst>
                  <a:gd name="T0" fmla="+- 0 2583 2442"/>
                  <a:gd name="T1" fmla="*/ T0 w 141"/>
                  <a:gd name="T2" fmla="+- 0 6095 6095"/>
                  <a:gd name="T3" fmla="*/ 6095 h 78"/>
                  <a:gd name="T4" fmla="+- 0 2517 2442"/>
                  <a:gd name="T5" fmla="*/ T4 w 141"/>
                  <a:gd name="T6" fmla="+- 0 6103 6095"/>
                  <a:gd name="T7" fmla="*/ 6103 h 78"/>
                  <a:gd name="T8" fmla="+- 0 2442 2442"/>
                  <a:gd name="T9" fmla="*/ T8 w 141"/>
                  <a:gd name="T10" fmla="+- 0 6173 6095"/>
                  <a:gd name="T11" fmla="*/ 617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41" h="78">
                    <a:moveTo>
                      <a:pt x="141" y="0"/>
                    </a:moveTo>
                    <a:lnTo>
                      <a:pt x="75" y="8"/>
                    </a:lnTo>
                    <a:lnTo>
                      <a:pt x="0" y="78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5" name="Group 4037"/>
            <p:cNvGrpSpPr>
              <a:grpSpLocks/>
            </p:cNvGrpSpPr>
            <p:nvPr/>
          </p:nvGrpSpPr>
          <p:grpSpPr bwMode="auto">
            <a:xfrm>
              <a:off x="3901" y="5912"/>
              <a:ext cx="911" cy="261"/>
              <a:chOff x="3901" y="5912"/>
              <a:chExt cx="911" cy="261"/>
            </a:xfrm>
          </p:grpSpPr>
          <p:sp>
            <p:nvSpPr>
              <p:cNvPr id="741" name="Freeform 4038"/>
              <p:cNvSpPr>
                <a:spLocks/>
              </p:cNvSpPr>
              <p:nvPr/>
            </p:nvSpPr>
            <p:spPr bwMode="auto">
              <a:xfrm>
                <a:off x="3901" y="5912"/>
                <a:ext cx="911" cy="261"/>
              </a:xfrm>
              <a:custGeom>
                <a:avLst/>
                <a:gdLst>
                  <a:gd name="T0" fmla="+- 0 4812 3901"/>
                  <a:gd name="T1" fmla="*/ T0 w 911"/>
                  <a:gd name="T2" fmla="+- 0 5924 5912"/>
                  <a:gd name="T3" fmla="*/ 5924 h 261"/>
                  <a:gd name="T4" fmla="+- 0 4582 3901"/>
                  <a:gd name="T5" fmla="*/ T4 w 911"/>
                  <a:gd name="T6" fmla="+- 0 6035 5912"/>
                  <a:gd name="T7" fmla="*/ 6035 h 261"/>
                  <a:gd name="T8" fmla="+- 0 4557 3901"/>
                  <a:gd name="T9" fmla="*/ T8 w 911"/>
                  <a:gd name="T10" fmla="+- 0 6095 5912"/>
                  <a:gd name="T11" fmla="*/ 6095 h 261"/>
                  <a:gd name="T12" fmla="+- 0 4367 3901"/>
                  <a:gd name="T13" fmla="*/ T12 w 911"/>
                  <a:gd name="T14" fmla="+- 0 6173 5912"/>
                  <a:gd name="T15" fmla="*/ 6173 h 261"/>
                  <a:gd name="T16" fmla="+- 0 4227 3901"/>
                  <a:gd name="T17" fmla="*/ T16 w 911"/>
                  <a:gd name="T18" fmla="+- 0 6158 5912"/>
                  <a:gd name="T19" fmla="*/ 6158 h 261"/>
                  <a:gd name="T20" fmla="+- 0 4059 3901"/>
                  <a:gd name="T21" fmla="*/ T20 w 911"/>
                  <a:gd name="T22" fmla="+- 0 6042 5912"/>
                  <a:gd name="T23" fmla="*/ 6042 h 261"/>
                  <a:gd name="T24" fmla="+- 0 3972 3901"/>
                  <a:gd name="T25" fmla="*/ T24 w 911"/>
                  <a:gd name="T26" fmla="+- 0 5934 5912"/>
                  <a:gd name="T27" fmla="*/ 5934 h 261"/>
                  <a:gd name="T28" fmla="+- 0 3901 3901"/>
                  <a:gd name="T29" fmla="*/ T28 w 911"/>
                  <a:gd name="T30" fmla="+- 0 5912 5912"/>
                  <a:gd name="T31" fmla="*/ 5912 h 2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11" h="261">
                    <a:moveTo>
                      <a:pt x="911" y="12"/>
                    </a:moveTo>
                    <a:lnTo>
                      <a:pt x="681" y="123"/>
                    </a:lnTo>
                    <a:lnTo>
                      <a:pt x="656" y="183"/>
                    </a:lnTo>
                    <a:lnTo>
                      <a:pt x="466" y="261"/>
                    </a:lnTo>
                    <a:lnTo>
                      <a:pt x="326" y="246"/>
                    </a:lnTo>
                    <a:lnTo>
                      <a:pt x="158" y="130"/>
                    </a:lnTo>
                    <a:lnTo>
                      <a:pt x="71" y="22"/>
                    </a:lnTo>
                    <a:lnTo>
                      <a:pt x="0" y="0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6" name="Group 4035"/>
            <p:cNvGrpSpPr>
              <a:grpSpLocks/>
            </p:cNvGrpSpPr>
            <p:nvPr/>
          </p:nvGrpSpPr>
          <p:grpSpPr bwMode="auto">
            <a:xfrm>
              <a:off x="4154" y="5862"/>
              <a:ext cx="581" cy="815"/>
              <a:chOff x="4154" y="5862"/>
              <a:chExt cx="581" cy="815"/>
            </a:xfrm>
          </p:grpSpPr>
          <p:sp>
            <p:nvSpPr>
              <p:cNvPr id="740" name="Freeform 4036"/>
              <p:cNvSpPr>
                <a:spLocks/>
              </p:cNvSpPr>
              <p:nvPr/>
            </p:nvSpPr>
            <p:spPr bwMode="auto">
              <a:xfrm>
                <a:off x="4154" y="5862"/>
                <a:ext cx="581" cy="815"/>
              </a:xfrm>
              <a:custGeom>
                <a:avLst/>
                <a:gdLst>
                  <a:gd name="T0" fmla="+- 0 4735 4154"/>
                  <a:gd name="T1" fmla="*/ T0 w 581"/>
                  <a:gd name="T2" fmla="+- 0 6676 5862"/>
                  <a:gd name="T3" fmla="*/ 6676 h 815"/>
                  <a:gd name="T4" fmla="+- 0 4565 4154"/>
                  <a:gd name="T5" fmla="*/ T4 w 581"/>
                  <a:gd name="T6" fmla="+- 0 6563 5862"/>
                  <a:gd name="T7" fmla="*/ 6563 h 815"/>
                  <a:gd name="T8" fmla="+- 0 4527 4154"/>
                  <a:gd name="T9" fmla="*/ T8 w 581"/>
                  <a:gd name="T10" fmla="+- 0 6446 5862"/>
                  <a:gd name="T11" fmla="*/ 6446 h 815"/>
                  <a:gd name="T12" fmla="+- 0 4547 4154"/>
                  <a:gd name="T13" fmla="*/ T12 w 581"/>
                  <a:gd name="T14" fmla="+- 0 6370 5862"/>
                  <a:gd name="T15" fmla="*/ 6370 h 815"/>
                  <a:gd name="T16" fmla="+- 0 4484 4154"/>
                  <a:gd name="T17" fmla="*/ T16 w 581"/>
                  <a:gd name="T18" fmla="+- 0 6235 5862"/>
                  <a:gd name="T19" fmla="*/ 6235 h 815"/>
                  <a:gd name="T20" fmla="+- 0 4442 4154"/>
                  <a:gd name="T21" fmla="*/ T20 w 581"/>
                  <a:gd name="T22" fmla="+- 0 6218 5862"/>
                  <a:gd name="T23" fmla="*/ 6218 h 815"/>
                  <a:gd name="T24" fmla="+- 0 4415 4154"/>
                  <a:gd name="T25" fmla="*/ T24 w 581"/>
                  <a:gd name="T26" fmla="+- 0 6145 5862"/>
                  <a:gd name="T27" fmla="*/ 6145 h 815"/>
                  <a:gd name="T28" fmla="+- 0 4287 4154"/>
                  <a:gd name="T29" fmla="*/ T28 w 581"/>
                  <a:gd name="T30" fmla="+- 0 6015 5862"/>
                  <a:gd name="T31" fmla="*/ 6015 h 815"/>
                  <a:gd name="T32" fmla="+- 0 4154 4154"/>
                  <a:gd name="T33" fmla="*/ T32 w 581"/>
                  <a:gd name="T34" fmla="+- 0 5862 5862"/>
                  <a:gd name="T35" fmla="*/ 5862 h 8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81" h="815">
                    <a:moveTo>
                      <a:pt x="581" y="814"/>
                    </a:moveTo>
                    <a:lnTo>
                      <a:pt x="411" y="701"/>
                    </a:lnTo>
                    <a:lnTo>
                      <a:pt x="373" y="584"/>
                    </a:lnTo>
                    <a:lnTo>
                      <a:pt x="393" y="508"/>
                    </a:lnTo>
                    <a:lnTo>
                      <a:pt x="330" y="373"/>
                    </a:lnTo>
                    <a:lnTo>
                      <a:pt x="288" y="356"/>
                    </a:lnTo>
                    <a:lnTo>
                      <a:pt x="261" y="283"/>
                    </a:lnTo>
                    <a:lnTo>
                      <a:pt x="133" y="153"/>
                    </a:lnTo>
                    <a:lnTo>
                      <a:pt x="0" y="0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7" name="Group 4033"/>
            <p:cNvGrpSpPr>
              <a:grpSpLocks/>
            </p:cNvGrpSpPr>
            <p:nvPr/>
          </p:nvGrpSpPr>
          <p:grpSpPr bwMode="auto">
            <a:xfrm>
              <a:off x="4236" y="6160"/>
              <a:ext cx="169" cy="530"/>
              <a:chOff x="4236" y="6160"/>
              <a:chExt cx="169" cy="530"/>
            </a:xfrm>
          </p:grpSpPr>
          <p:sp>
            <p:nvSpPr>
              <p:cNvPr id="739" name="Freeform 4034"/>
              <p:cNvSpPr>
                <a:spLocks/>
              </p:cNvSpPr>
              <p:nvPr/>
            </p:nvSpPr>
            <p:spPr bwMode="auto">
              <a:xfrm>
                <a:off x="4236" y="6160"/>
                <a:ext cx="169" cy="530"/>
              </a:xfrm>
              <a:custGeom>
                <a:avLst/>
                <a:gdLst>
                  <a:gd name="T0" fmla="+- 0 4326 4236"/>
                  <a:gd name="T1" fmla="*/ T0 w 169"/>
                  <a:gd name="T2" fmla="+- 0 6689 6160"/>
                  <a:gd name="T3" fmla="*/ 6689 h 530"/>
                  <a:gd name="T4" fmla="+- 0 4404 4236"/>
                  <a:gd name="T5" fmla="*/ T4 w 169"/>
                  <a:gd name="T6" fmla="+- 0 6561 6160"/>
                  <a:gd name="T7" fmla="*/ 6561 h 530"/>
                  <a:gd name="T8" fmla="+- 0 4399 4236"/>
                  <a:gd name="T9" fmla="*/ T8 w 169"/>
                  <a:gd name="T10" fmla="+- 0 6413 6160"/>
                  <a:gd name="T11" fmla="*/ 6413 h 530"/>
                  <a:gd name="T12" fmla="+- 0 4359 4236"/>
                  <a:gd name="T13" fmla="*/ T12 w 169"/>
                  <a:gd name="T14" fmla="+- 0 6376 6160"/>
                  <a:gd name="T15" fmla="*/ 6376 h 530"/>
                  <a:gd name="T16" fmla="+- 0 4291 4236"/>
                  <a:gd name="T17" fmla="*/ T16 w 169"/>
                  <a:gd name="T18" fmla="+- 0 6335 6160"/>
                  <a:gd name="T19" fmla="*/ 6335 h 530"/>
                  <a:gd name="T20" fmla="+- 0 4261 4236"/>
                  <a:gd name="T21" fmla="*/ T20 w 169"/>
                  <a:gd name="T22" fmla="+- 0 6288 6160"/>
                  <a:gd name="T23" fmla="*/ 6288 h 530"/>
                  <a:gd name="T24" fmla="+- 0 4236 4236"/>
                  <a:gd name="T25" fmla="*/ T24 w 169"/>
                  <a:gd name="T26" fmla="+- 0 6160 6160"/>
                  <a:gd name="T27" fmla="*/ 6160 h 5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9" h="530">
                    <a:moveTo>
                      <a:pt x="90" y="529"/>
                    </a:moveTo>
                    <a:lnTo>
                      <a:pt x="168" y="401"/>
                    </a:lnTo>
                    <a:lnTo>
                      <a:pt x="163" y="253"/>
                    </a:lnTo>
                    <a:lnTo>
                      <a:pt x="123" y="216"/>
                    </a:lnTo>
                    <a:lnTo>
                      <a:pt x="55" y="175"/>
                    </a:lnTo>
                    <a:lnTo>
                      <a:pt x="25" y="128"/>
                    </a:lnTo>
                    <a:lnTo>
                      <a:pt x="0" y="0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8" name="Group 4031"/>
            <p:cNvGrpSpPr>
              <a:grpSpLocks/>
            </p:cNvGrpSpPr>
            <p:nvPr/>
          </p:nvGrpSpPr>
          <p:grpSpPr bwMode="auto">
            <a:xfrm>
              <a:off x="4904" y="6040"/>
              <a:ext cx="148" cy="515"/>
              <a:chOff x="4904" y="6040"/>
              <a:chExt cx="148" cy="515"/>
            </a:xfrm>
          </p:grpSpPr>
          <p:sp>
            <p:nvSpPr>
              <p:cNvPr id="738" name="Freeform 4032"/>
              <p:cNvSpPr>
                <a:spLocks/>
              </p:cNvSpPr>
              <p:nvPr/>
            </p:nvSpPr>
            <p:spPr bwMode="auto">
              <a:xfrm>
                <a:off x="4904" y="6040"/>
                <a:ext cx="148" cy="515"/>
              </a:xfrm>
              <a:custGeom>
                <a:avLst/>
                <a:gdLst>
                  <a:gd name="T0" fmla="+- 0 5052 4904"/>
                  <a:gd name="T1" fmla="*/ T0 w 148"/>
                  <a:gd name="T2" fmla="+- 0 6554 6040"/>
                  <a:gd name="T3" fmla="*/ 6554 h 515"/>
                  <a:gd name="T4" fmla="+- 0 5000 4904"/>
                  <a:gd name="T5" fmla="*/ T4 w 148"/>
                  <a:gd name="T6" fmla="+- 0 6408 6040"/>
                  <a:gd name="T7" fmla="*/ 6408 h 515"/>
                  <a:gd name="T8" fmla="+- 0 4904 4904"/>
                  <a:gd name="T9" fmla="*/ T8 w 148"/>
                  <a:gd name="T10" fmla="+- 0 6205 6040"/>
                  <a:gd name="T11" fmla="*/ 6205 h 515"/>
                  <a:gd name="T12" fmla="+- 0 4917 4904"/>
                  <a:gd name="T13" fmla="*/ T12 w 148"/>
                  <a:gd name="T14" fmla="+- 0 6072 6040"/>
                  <a:gd name="T15" fmla="*/ 6072 h 515"/>
                  <a:gd name="T16" fmla="+- 0 4925 4904"/>
                  <a:gd name="T17" fmla="*/ T16 w 148"/>
                  <a:gd name="T18" fmla="+- 0 6040 6040"/>
                  <a:gd name="T19" fmla="*/ 6040 h 5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8" h="515">
                    <a:moveTo>
                      <a:pt x="148" y="514"/>
                    </a:moveTo>
                    <a:lnTo>
                      <a:pt x="96" y="368"/>
                    </a:lnTo>
                    <a:lnTo>
                      <a:pt x="0" y="165"/>
                    </a:lnTo>
                    <a:lnTo>
                      <a:pt x="13" y="32"/>
                    </a:lnTo>
                    <a:lnTo>
                      <a:pt x="21" y="0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39" name="Group 4029"/>
            <p:cNvGrpSpPr>
              <a:grpSpLocks/>
            </p:cNvGrpSpPr>
            <p:nvPr/>
          </p:nvGrpSpPr>
          <p:grpSpPr bwMode="auto">
            <a:xfrm>
              <a:off x="4962" y="5977"/>
              <a:ext cx="296" cy="482"/>
              <a:chOff x="4962" y="5977"/>
              <a:chExt cx="296" cy="482"/>
            </a:xfrm>
          </p:grpSpPr>
          <p:sp>
            <p:nvSpPr>
              <p:cNvPr id="737" name="Freeform 4030"/>
              <p:cNvSpPr>
                <a:spLocks/>
              </p:cNvSpPr>
              <p:nvPr/>
            </p:nvSpPr>
            <p:spPr bwMode="auto">
              <a:xfrm>
                <a:off x="4962" y="5977"/>
                <a:ext cx="296" cy="482"/>
              </a:xfrm>
              <a:custGeom>
                <a:avLst/>
                <a:gdLst>
                  <a:gd name="T0" fmla="+- 0 5257 4962"/>
                  <a:gd name="T1" fmla="*/ T0 w 296"/>
                  <a:gd name="T2" fmla="+- 0 6458 5977"/>
                  <a:gd name="T3" fmla="*/ 6458 h 482"/>
                  <a:gd name="T4" fmla="+- 0 5157 4962"/>
                  <a:gd name="T5" fmla="*/ T4 w 296"/>
                  <a:gd name="T6" fmla="+- 0 6272 5977"/>
                  <a:gd name="T7" fmla="*/ 6272 h 482"/>
                  <a:gd name="T8" fmla="+- 0 5177 4962"/>
                  <a:gd name="T9" fmla="*/ T8 w 296"/>
                  <a:gd name="T10" fmla="+- 0 6245 5977"/>
                  <a:gd name="T11" fmla="*/ 6245 h 482"/>
                  <a:gd name="T12" fmla="+- 0 5130 4962"/>
                  <a:gd name="T13" fmla="*/ T12 w 296"/>
                  <a:gd name="T14" fmla="+- 0 6220 5977"/>
                  <a:gd name="T15" fmla="*/ 6220 h 482"/>
                  <a:gd name="T16" fmla="+- 0 5017 4962"/>
                  <a:gd name="T17" fmla="*/ T16 w 296"/>
                  <a:gd name="T18" fmla="+- 0 5992 5977"/>
                  <a:gd name="T19" fmla="*/ 5992 h 482"/>
                  <a:gd name="T20" fmla="+- 0 4962 4962"/>
                  <a:gd name="T21" fmla="*/ T20 w 296"/>
                  <a:gd name="T22" fmla="+- 0 5977 5977"/>
                  <a:gd name="T23" fmla="*/ 597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96" h="482">
                    <a:moveTo>
                      <a:pt x="295" y="481"/>
                    </a:moveTo>
                    <a:lnTo>
                      <a:pt x="195" y="295"/>
                    </a:lnTo>
                    <a:lnTo>
                      <a:pt x="215" y="268"/>
                    </a:lnTo>
                    <a:lnTo>
                      <a:pt x="168" y="243"/>
                    </a:lnTo>
                    <a:lnTo>
                      <a:pt x="55" y="15"/>
                    </a:lnTo>
                    <a:lnTo>
                      <a:pt x="0" y="0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0" name="Group 4027"/>
            <p:cNvGrpSpPr>
              <a:grpSpLocks/>
            </p:cNvGrpSpPr>
            <p:nvPr/>
          </p:nvGrpSpPr>
          <p:grpSpPr bwMode="auto">
            <a:xfrm>
              <a:off x="3456" y="4587"/>
              <a:ext cx="158" cy="1022"/>
              <a:chOff x="3456" y="4587"/>
              <a:chExt cx="158" cy="1022"/>
            </a:xfrm>
          </p:grpSpPr>
          <p:sp>
            <p:nvSpPr>
              <p:cNvPr id="736" name="Freeform 4028"/>
              <p:cNvSpPr>
                <a:spLocks/>
              </p:cNvSpPr>
              <p:nvPr/>
            </p:nvSpPr>
            <p:spPr bwMode="auto">
              <a:xfrm>
                <a:off x="3456" y="4587"/>
                <a:ext cx="158" cy="1022"/>
              </a:xfrm>
              <a:custGeom>
                <a:avLst/>
                <a:gdLst>
                  <a:gd name="T0" fmla="+- 0 3613 3456"/>
                  <a:gd name="T1" fmla="*/ T0 w 158"/>
                  <a:gd name="T2" fmla="+- 0 4587 4587"/>
                  <a:gd name="T3" fmla="*/ 4587 h 1022"/>
                  <a:gd name="T4" fmla="+- 0 3558 3456"/>
                  <a:gd name="T5" fmla="*/ T4 w 158"/>
                  <a:gd name="T6" fmla="+- 0 4745 4587"/>
                  <a:gd name="T7" fmla="*/ 4745 h 1022"/>
                  <a:gd name="T8" fmla="+- 0 3588 3456"/>
                  <a:gd name="T9" fmla="*/ T8 w 158"/>
                  <a:gd name="T10" fmla="+- 0 4908 4587"/>
                  <a:gd name="T11" fmla="*/ 4908 h 1022"/>
                  <a:gd name="T12" fmla="+- 0 3551 3456"/>
                  <a:gd name="T13" fmla="*/ T12 w 158"/>
                  <a:gd name="T14" fmla="+- 0 5004 4587"/>
                  <a:gd name="T15" fmla="*/ 5004 h 1022"/>
                  <a:gd name="T16" fmla="+- 0 3464 3456"/>
                  <a:gd name="T17" fmla="*/ T16 w 158"/>
                  <a:gd name="T18" fmla="+- 0 5373 4587"/>
                  <a:gd name="T19" fmla="*/ 5373 h 1022"/>
                  <a:gd name="T20" fmla="+- 0 3489 3456"/>
                  <a:gd name="T21" fmla="*/ T20 w 158"/>
                  <a:gd name="T22" fmla="+- 0 5548 4587"/>
                  <a:gd name="T23" fmla="*/ 5548 h 1022"/>
                  <a:gd name="T24" fmla="+- 0 3456 3456"/>
                  <a:gd name="T25" fmla="*/ T24 w 158"/>
                  <a:gd name="T26" fmla="+- 0 5608 4587"/>
                  <a:gd name="T27" fmla="*/ 5608 h 10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8" h="1022">
                    <a:moveTo>
                      <a:pt x="157" y="0"/>
                    </a:moveTo>
                    <a:lnTo>
                      <a:pt x="102" y="158"/>
                    </a:lnTo>
                    <a:lnTo>
                      <a:pt x="132" y="321"/>
                    </a:lnTo>
                    <a:lnTo>
                      <a:pt x="95" y="417"/>
                    </a:lnTo>
                    <a:lnTo>
                      <a:pt x="8" y="786"/>
                    </a:lnTo>
                    <a:lnTo>
                      <a:pt x="33" y="961"/>
                    </a:lnTo>
                    <a:lnTo>
                      <a:pt x="0" y="1021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1" name="Group 4025"/>
            <p:cNvGrpSpPr>
              <a:grpSpLocks/>
            </p:cNvGrpSpPr>
            <p:nvPr/>
          </p:nvGrpSpPr>
          <p:grpSpPr bwMode="auto">
            <a:xfrm>
              <a:off x="3578" y="4796"/>
              <a:ext cx="1022" cy="515"/>
              <a:chOff x="3578" y="4796"/>
              <a:chExt cx="1022" cy="515"/>
            </a:xfrm>
          </p:grpSpPr>
          <p:sp>
            <p:nvSpPr>
              <p:cNvPr id="735" name="Freeform 4026"/>
              <p:cNvSpPr>
                <a:spLocks/>
              </p:cNvSpPr>
              <p:nvPr/>
            </p:nvSpPr>
            <p:spPr bwMode="auto">
              <a:xfrm>
                <a:off x="3578" y="4796"/>
                <a:ext cx="1022" cy="515"/>
              </a:xfrm>
              <a:custGeom>
                <a:avLst/>
                <a:gdLst>
                  <a:gd name="T0" fmla="+- 0 4600 3578"/>
                  <a:gd name="T1" fmla="*/ T0 w 1022"/>
                  <a:gd name="T2" fmla="+- 0 5034 4796"/>
                  <a:gd name="T3" fmla="*/ 5034 h 515"/>
                  <a:gd name="T4" fmla="+- 0 4572 3578"/>
                  <a:gd name="T5" fmla="*/ T4 w 1022"/>
                  <a:gd name="T6" fmla="+- 0 5040 4796"/>
                  <a:gd name="T7" fmla="*/ 5040 h 515"/>
                  <a:gd name="T8" fmla="+- 0 4587 3578"/>
                  <a:gd name="T9" fmla="*/ T8 w 1022"/>
                  <a:gd name="T10" fmla="+- 0 5067 4796"/>
                  <a:gd name="T11" fmla="*/ 5067 h 515"/>
                  <a:gd name="T12" fmla="+- 0 4530 3578"/>
                  <a:gd name="T13" fmla="*/ T12 w 1022"/>
                  <a:gd name="T14" fmla="+- 0 5070 4796"/>
                  <a:gd name="T15" fmla="*/ 5070 h 515"/>
                  <a:gd name="T16" fmla="+- 0 4507 3578"/>
                  <a:gd name="T17" fmla="*/ T16 w 1022"/>
                  <a:gd name="T18" fmla="+- 0 5112 4796"/>
                  <a:gd name="T19" fmla="*/ 5112 h 515"/>
                  <a:gd name="T20" fmla="+- 0 4547 3578"/>
                  <a:gd name="T21" fmla="*/ T20 w 1022"/>
                  <a:gd name="T22" fmla="+- 0 5198 4796"/>
                  <a:gd name="T23" fmla="*/ 5198 h 515"/>
                  <a:gd name="T24" fmla="+- 0 4419 3578"/>
                  <a:gd name="T25" fmla="*/ T24 w 1022"/>
                  <a:gd name="T26" fmla="+- 0 5311 4796"/>
                  <a:gd name="T27" fmla="*/ 5311 h 515"/>
                  <a:gd name="T28" fmla="+- 0 4362 3578"/>
                  <a:gd name="T29" fmla="*/ T28 w 1022"/>
                  <a:gd name="T30" fmla="+- 0 5301 4796"/>
                  <a:gd name="T31" fmla="*/ 5301 h 515"/>
                  <a:gd name="T32" fmla="+- 0 4091 3578"/>
                  <a:gd name="T33" fmla="*/ T32 w 1022"/>
                  <a:gd name="T34" fmla="+- 0 5142 4796"/>
                  <a:gd name="T35" fmla="*/ 5142 h 515"/>
                  <a:gd name="T36" fmla="+- 0 3793 3578"/>
                  <a:gd name="T37" fmla="*/ T36 w 1022"/>
                  <a:gd name="T38" fmla="+- 0 4851 4796"/>
                  <a:gd name="T39" fmla="*/ 4851 h 515"/>
                  <a:gd name="T40" fmla="+- 0 3713 3578"/>
                  <a:gd name="T41" fmla="*/ T40 w 1022"/>
                  <a:gd name="T42" fmla="+- 0 4796 4796"/>
                  <a:gd name="T43" fmla="*/ 4796 h 515"/>
                  <a:gd name="T44" fmla="+- 0 3578 3578"/>
                  <a:gd name="T45" fmla="*/ T44 w 1022"/>
                  <a:gd name="T46" fmla="+- 0 4831 4796"/>
                  <a:gd name="T47" fmla="*/ 4831 h 5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22" h="515">
                    <a:moveTo>
                      <a:pt x="1022" y="238"/>
                    </a:moveTo>
                    <a:lnTo>
                      <a:pt x="994" y="244"/>
                    </a:lnTo>
                    <a:lnTo>
                      <a:pt x="1009" y="271"/>
                    </a:lnTo>
                    <a:lnTo>
                      <a:pt x="952" y="274"/>
                    </a:lnTo>
                    <a:lnTo>
                      <a:pt x="929" y="316"/>
                    </a:lnTo>
                    <a:lnTo>
                      <a:pt x="969" y="402"/>
                    </a:lnTo>
                    <a:lnTo>
                      <a:pt x="841" y="515"/>
                    </a:lnTo>
                    <a:lnTo>
                      <a:pt x="784" y="505"/>
                    </a:lnTo>
                    <a:lnTo>
                      <a:pt x="513" y="346"/>
                    </a:lnTo>
                    <a:lnTo>
                      <a:pt x="215" y="55"/>
                    </a:lnTo>
                    <a:lnTo>
                      <a:pt x="135" y="0"/>
                    </a:lnTo>
                    <a:lnTo>
                      <a:pt x="0" y="35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2" name="Group 4023"/>
            <p:cNvGrpSpPr>
              <a:grpSpLocks/>
            </p:cNvGrpSpPr>
            <p:nvPr/>
          </p:nvGrpSpPr>
          <p:grpSpPr bwMode="auto">
            <a:xfrm>
              <a:off x="3493" y="4974"/>
              <a:ext cx="424" cy="567"/>
              <a:chOff x="3493" y="4974"/>
              <a:chExt cx="424" cy="567"/>
            </a:xfrm>
          </p:grpSpPr>
          <p:sp>
            <p:nvSpPr>
              <p:cNvPr id="734" name="Freeform 4024"/>
              <p:cNvSpPr>
                <a:spLocks/>
              </p:cNvSpPr>
              <p:nvPr/>
            </p:nvSpPr>
            <p:spPr bwMode="auto">
              <a:xfrm>
                <a:off x="3493" y="4974"/>
                <a:ext cx="424" cy="567"/>
              </a:xfrm>
              <a:custGeom>
                <a:avLst/>
                <a:gdLst>
                  <a:gd name="T0" fmla="+- 0 3916 3493"/>
                  <a:gd name="T1" fmla="*/ T0 w 424"/>
                  <a:gd name="T2" fmla="+- 0 4974 4974"/>
                  <a:gd name="T3" fmla="*/ 4974 h 567"/>
                  <a:gd name="T4" fmla="+- 0 3754 3493"/>
                  <a:gd name="T5" fmla="*/ T4 w 424"/>
                  <a:gd name="T6" fmla="+- 0 5054 4974"/>
                  <a:gd name="T7" fmla="*/ 5054 h 567"/>
                  <a:gd name="T8" fmla="+- 0 3493 3493"/>
                  <a:gd name="T9" fmla="*/ T8 w 424"/>
                  <a:gd name="T10" fmla="+- 0 5540 4974"/>
                  <a:gd name="T11" fmla="*/ 5540 h 5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424" h="567">
                    <a:moveTo>
                      <a:pt x="423" y="0"/>
                    </a:moveTo>
                    <a:lnTo>
                      <a:pt x="261" y="80"/>
                    </a:lnTo>
                    <a:lnTo>
                      <a:pt x="0" y="566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3" name="Group 4021"/>
            <p:cNvGrpSpPr>
              <a:grpSpLocks/>
            </p:cNvGrpSpPr>
            <p:nvPr/>
          </p:nvGrpSpPr>
          <p:grpSpPr bwMode="auto">
            <a:xfrm>
              <a:off x="4162" y="4768"/>
              <a:ext cx="340" cy="411"/>
              <a:chOff x="4162" y="4768"/>
              <a:chExt cx="340" cy="411"/>
            </a:xfrm>
          </p:grpSpPr>
          <p:sp>
            <p:nvSpPr>
              <p:cNvPr id="733" name="Freeform 4022"/>
              <p:cNvSpPr>
                <a:spLocks/>
              </p:cNvSpPr>
              <p:nvPr/>
            </p:nvSpPr>
            <p:spPr bwMode="auto">
              <a:xfrm>
                <a:off x="4162" y="4768"/>
                <a:ext cx="340" cy="411"/>
              </a:xfrm>
              <a:custGeom>
                <a:avLst/>
                <a:gdLst>
                  <a:gd name="T0" fmla="+- 0 4502 4162"/>
                  <a:gd name="T1" fmla="*/ T0 w 340"/>
                  <a:gd name="T2" fmla="+- 0 4768 4768"/>
                  <a:gd name="T3" fmla="*/ 4768 h 411"/>
                  <a:gd name="T4" fmla="+- 0 4437 4162"/>
                  <a:gd name="T5" fmla="*/ T4 w 340"/>
                  <a:gd name="T6" fmla="+- 0 4826 4768"/>
                  <a:gd name="T7" fmla="*/ 4826 h 411"/>
                  <a:gd name="T8" fmla="+- 0 4457 4162"/>
                  <a:gd name="T9" fmla="*/ T8 w 340"/>
                  <a:gd name="T10" fmla="+- 0 4849 4768"/>
                  <a:gd name="T11" fmla="*/ 4849 h 411"/>
                  <a:gd name="T12" fmla="+- 0 4379 4162"/>
                  <a:gd name="T13" fmla="*/ T12 w 340"/>
                  <a:gd name="T14" fmla="+- 0 4941 4768"/>
                  <a:gd name="T15" fmla="*/ 4941 h 411"/>
                  <a:gd name="T16" fmla="+- 0 4357 4162"/>
                  <a:gd name="T17" fmla="*/ T16 w 340"/>
                  <a:gd name="T18" fmla="+- 0 5049 4768"/>
                  <a:gd name="T19" fmla="*/ 5049 h 411"/>
                  <a:gd name="T20" fmla="+- 0 4234 4162"/>
                  <a:gd name="T21" fmla="*/ T20 w 340"/>
                  <a:gd name="T22" fmla="+- 0 5164 4768"/>
                  <a:gd name="T23" fmla="*/ 5164 h 411"/>
                  <a:gd name="T24" fmla="+- 0 4162 4162"/>
                  <a:gd name="T25" fmla="*/ T24 w 340"/>
                  <a:gd name="T26" fmla="+- 0 5179 4768"/>
                  <a:gd name="T27" fmla="*/ 5179 h 4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40" h="411">
                    <a:moveTo>
                      <a:pt x="340" y="0"/>
                    </a:moveTo>
                    <a:lnTo>
                      <a:pt x="275" y="58"/>
                    </a:lnTo>
                    <a:lnTo>
                      <a:pt x="295" y="81"/>
                    </a:lnTo>
                    <a:lnTo>
                      <a:pt x="217" y="173"/>
                    </a:lnTo>
                    <a:lnTo>
                      <a:pt x="195" y="281"/>
                    </a:lnTo>
                    <a:lnTo>
                      <a:pt x="72" y="396"/>
                    </a:lnTo>
                    <a:lnTo>
                      <a:pt x="0" y="411"/>
                    </a:lnTo>
                  </a:path>
                </a:pathLst>
              </a:custGeom>
              <a:noFill/>
              <a:ln w="7043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4" name="Group 4019"/>
            <p:cNvGrpSpPr>
              <a:grpSpLocks/>
            </p:cNvGrpSpPr>
            <p:nvPr/>
          </p:nvGrpSpPr>
          <p:grpSpPr bwMode="auto">
            <a:xfrm>
              <a:off x="4616" y="4963"/>
              <a:ext cx="532" cy="174"/>
              <a:chOff x="4616" y="4963"/>
              <a:chExt cx="532" cy="174"/>
            </a:xfrm>
          </p:grpSpPr>
          <p:sp>
            <p:nvSpPr>
              <p:cNvPr id="732" name="Freeform 4020"/>
              <p:cNvSpPr>
                <a:spLocks/>
              </p:cNvSpPr>
              <p:nvPr/>
            </p:nvSpPr>
            <p:spPr bwMode="auto">
              <a:xfrm>
                <a:off x="4616" y="4963"/>
                <a:ext cx="532" cy="174"/>
              </a:xfrm>
              <a:custGeom>
                <a:avLst/>
                <a:gdLst>
                  <a:gd name="T0" fmla="+- 0 4616 4616"/>
                  <a:gd name="T1" fmla="*/ T0 w 532"/>
                  <a:gd name="T2" fmla="+- 0 5026 4963"/>
                  <a:gd name="T3" fmla="*/ 5026 h 174"/>
                  <a:gd name="T4" fmla="+- 0 4752 4616"/>
                  <a:gd name="T5" fmla="*/ T4 w 532"/>
                  <a:gd name="T6" fmla="+- 0 4963 4963"/>
                  <a:gd name="T7" fmla="*/ 4963 h 174"/>
                  <a:gd name="T8" fmla="+- 0 4948 4616"/>
                  <a:gd name="T9" fmla="*/ T8 w 532"/>
                  <a:gd name="T10" fmla="+- 0 4988 4963"/>
                  <a:gd name="T11" fmla="*/ 4988 h 174"/>
                  <a:gd name="T12" fmla="+- 0 5148 4616"/>
                  <a:gd name="T13" fmla="*/ T12 w 532"/>
                  <a:gd name="T14" fmla="+- 0 5137 4963"/>
                  <a:gd name="T15" fmla="*/ 5137 h 1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32" h="174">
                    <a:moveTo>
                      <a:pt x="0" y="63"/>
                    </a:moveTo>
                    <a:lnTo>
                      <a:pt x="136" y="0"/>
                    </a:lnTo>
                    <a:lnTo>
                      <a:pt x="332" y="25"/>
                    </a:lnTo>
                    <a:lnTo>
                      <a:pt x="532" y="174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5" name="Group 4017"/>
            <p:cNvGrpSpPr>
              <a:grpSpLocks/>
            </p:cNvGrpSpPr>
            <p:nvPr/>
          </p:nvGrpSpPr>
          <p:grpSpPr bwMode="auto">
            <a:xfrm>
              <a:off x="5074" y="5237"/>
              <a:ext cx="627" cy="258"/>
              <a:chOff x="5074" y="5237"/>
              <a:chExt cx="627" cy="258"/>
            </a:xfrm>
          </p:grpSpPr>
          <p:sp>
            <p:nvSpPr>
              <p:cNvPr id="731" name="Freeform 4018"/>
              <p:cNvSpPr>
                <a:spLocks/>
              </p:cNvSpPr>
              <p:nvPr/>
            </p:nvSpPr>
            <p:spPr bwMode="auto">
              <a:xfrm>
                <a:off x="5074" y="5237"/>
                <a:ext cx="627" cy="258"/>
              </a:xfrm>
              <a:custGeom>
                <a:avLst/>
                <a:gdLst>
                  <a:gd name="T0" fmla="+- 0 5074 5074"/>
                  <a:gd name="T1" fmla="*/ T0 w 627"/>
                  <a:gd name="T2" fmla="+- 0 5237 5237"/>
                  <a:gd name="T3" fmla="*/ 5237 h 258"/>
                  <a:gd name="T4" fmla="+- 0 5137 5074"/>
                  <a:gd name="T5" fmla="*/ T4 w 627"/>
                  <a:gd name="T6" fmla="+- 0 5237 5237"/>
                  <a:gd name="T7" fmla="*/ 5237 h 258"/>
                  <a:gd name="T8" fmla="+- 0 5177 5074"/>
                  <a:gd name="T9" fmla="*/ T8 w 627"/>
                  <a:gd name="T10" fmla="+- 0 5277 5237"/>
                  <a:gd name="T11" fmla="*/ 5277 h 258"/>
                  <a:gd name="T12" fmla="+- 0 5210 5074"/>
                  <a:gd name="T13" fmla="*/ T12 w 627"/>
                  <a:gd name="T14" fmla="+- 0 5252 5237"/>
                  <a:gd name="T15" fmla="*/ 5252 h 258"/>
                  <a:gd name="T16" fmla="+- 0 5453 5074"/>
                  <a:gd name="T17" fmla="*/ T16 w 627"/>
                  <a:gd name="T18" fmla="+- 0 5390 5237"/>
                  <a:gd name="T19" fmla="*/ 5390 h 258"/>
                  <a:gd name="T20" fmla="+- 0 5450 5074"/>
                  <a:gd name="T21" fmla="*/ T20 w 627"/>
                  <a:gd name="T22" fmla="+- 0 5436 5237"/>
                  <a:gd name="T23" fmla="*/ 5436 h 258"/>
                  <a:gd name="T24" fmla="+- 0 5545 5074"/>
                  <a:gd name="T25" fmla="*/ T24 w 627"/>
                  <a:gd name="T26" fmla="+- 0 5494 5237"/>
                  <a:gd name="T27" fmla="*/ 5494 h 258"/>
                  <a:gd name="T28" fmla="+- 0 5643 5074"/>
                  <a:gd name="T29" fmla="*/ T28 w 627"/>
                  <a:gd name="T30" fmla="+- 0 5436 5237"/>
                  <a:gd name="T31" fmla="*/ 5436 h 258"/>
                  <a:gd name="T32" fmla="+- 0 5625 5074"/>
                  <a:gd name="T33" fmla="*/ T32 w 627"/>
                  <a:gd name="T34" fmla="+- 0 5403 5237"/>
                  <a:gd name="T35" fmla="*/ 5403 h 258"/>
                  <a:gd name="T36" fmla="+- 0 5701 5074"/>
                  <a:gd name="T37" fmla="*/ T36 w 627"/>
                  <a:gd name="T38" fmla="+- 0 5327 5237"/>
                  <a:gd name="T39" fmla="*/ 5327 h 2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27" h="258">
                    <a:moveTo>
                      <a:pt x="0" y="0"/>
                    </a:moveTo>
                    <a:lnTo>
                      <a:pt x="63" y="0"/>
                    </a:lnTo>
                    <a:lnTo>
                      <a:pt x="103" y="40"/>
                    </a:lnTo>
                    <a:lnTo>
                      <a:pt x="136" y="15"/>
                    </a:lnTo>
                    <a:lnTo>
                      <a:pt x="379" y="153"/>
                    </a:lnTo>
                    <a:lnTo>
                      <a:pt x="376" y="199"/>
                    </a:lnTo>
                    <a:lnTo>
                      <a:pt x="471" y="257"/>
                    </a:lnTo>
                    <a:lnTo>
                      <a:pt x="569" y="199"/>
                    </a:lnTo>
                    <a:lnTo>
                      <a:pt x="551" y="166"/>
                    </a:lnTo>
                    <a:lnTo>
                      <a:pt x="627" y="90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6" name="Group 4015"/>
            <p:cNvGrpSpPr>
              <a:grpSpLocks/>
            </p:cNvGrpSpPr>
            <p:nvPr/>
          </p:nvGrpSpPr>
          <p:grpSpPr bwMode="auto">
            <a:xfrm>
              <a:off x="1090" y="4352"/>
              <a:ext cx="213" cy="818"/>
              <a:chOff x="1090" y="4352"/>
              <a:chExt cx="213" cy="818"/>
            </a:xfrm>
          </p:grpSpPr>
          <p:sp>
            <p:nvSpPr>
              <p:cNvPr id="730" name="Freeform 4016"/>
              <p:cNvSpPr>
                <a:spLocks/>
              </p:cNvSpPr>
              <p:nvPr/>
            </p:nvSpPr>
            <p:spPr bwMode="auto">
              <a:xfrm>
                <a:off x="1090" y="4352"/>
                <a:ext cx="213" cy="818"/>
              </a:xfrm>
              <a:custGeom>
                <a:avLst/>
                <a:gdLst>
                  <a:gd name="T0" fmla="+- 0 1302 1090"/>
                  <a:gd name="T1" fmla="*/ T0 w 213"/>
                  <a:gd name="T2" fmla="+- 0 4387 4352"/>
                  <a:gd name="T3" fmla="*/ 4387 h 818"/>
                  <a:gd name="T4" fmla="+- 0 1242 1090"/>
                  <a:gd name="T5" fmla="*/ T4 w 213"/>
                  <a:gd name="T6" fmla="+- 0 4352 4352"/>
                  <a:gd name="T7" fmla="*/ 4352 h 818"/>
                  <a:gd name="T8" fmla="+- 0 1178 1090"/>
                  <a:gd name="T9" fmla="*/ T8 w 213"/>
                  <a:gd name="T10" fmla="+- 0 4508 4352"/>
                  <a:gd name="T11" fmla="*/ 4508 h 818"/>
                  <a:gd name="T12" fmla="+- 0 1097 1090"/>
                  <a:gd name="T13" fmla="*/ T12 w 213"/>
                  <a:gd name="T14" fmla="+- 0 4628 4352"/>
                  <a:gd name="T15" fmla="*/ 4628 h 818"/>
                  <a:gd name="T16" fmla="+- 0 1097 1090"/>
                  <a:gd name="T17" fmla="*/ T16 w 213"/>
                  <a:gd name="T18" fmla="+- 0 4699 4352"/>
                  <a:gd name="T19" fmla="*/ 4699 h 818"/>
                  <a:gd name="T20" fmla="+- 0 1148 1090"/>
                  <a:gd name="T21" fmla="*/ T20 w 213"/>
                  <a:gd name="T22" fmla="+- 0 4760 4352"/>
                  <a:gd name="T23" fmla="*/ 4760 h 818"/>
                  <a:gd name="T24" fmla="+- 0 1132 1090"/>
                  <a:gd name="T25" fmla="*/ T24 w 213"/>
                  <a:gd name="T26" fmla="+- 0 5008 4352"/>
                  <a:gd name="T27" fmla="*/ 5008 h 818"/>
                  <a:gd name="T28" fmla="+- 0 1092 1090"/>
                  <a:gd name="T29" fmla="*/ T28 w 213"/>
                  <a:gd name="T30" fmla="+- 0 5091 4352"/>
                  <a:gd name="T31" fmla="*/ 5091 h 818"/>
                  <a:gd name="T32" fmla="+- 0 1090 1090"/>
                  <a:gd name="T33" fmla="*/ T32 w 213"/>
                  <a:gd name="T34" fmla="+- 0 5170 4352"/>
                  <a:gd name="T35" fmla="*/ 5170 h 8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3" h="818">
                    <a:moveTo>
                      <a:pt x="212" y="35"/>
                    </a:moveTo>
                    <a:lnTo>
                      <a:pt x="152" y="0"/>
                    </a:lnTo>
                    <a:lnTo>
                      <a:pt x="88" y="156"/>
                    </a:lnTo>
                    <a:lnTo>
                      <a:pt x="7" y="276"/>
                    </a:lnTo>
                    <a:lnTo>
                      <a:pt x="7" y="347"/>
                    </a:lnTo>
                    <a:lnTo>
                      <a:pt x="58" y="408"/>
                    </a:lnTo>
                    <a:lnTo>
                      <a:pt x="42" y="656"/>
                    </a:lnTo>
                    <a:lnTo>
                      <a:pt x="2" y="739"/>
                    </a:lnTo>
                    <a:lnTo>
                      <a:pt x="0" y="818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7" name="Group 4013"/>
            <p:cNvGrpSpPr>
              <a:grpSpLocks/>
            </p:cNvGrpSpPr>
            <p:nvPr/>
          </p:nvGrpSpPr>
          <p:grpSpPr bwMode="auto">
            <a:xfrm>
              <a:off x="905" y="4680"/>
              <a:ext cx="338" cy="243"/>
              <a:chOff x="905" y="4680"/>
              <a:chExt cx="338" cy="243"/>
            </a:xfrm>
          </p:grpSpPr>
          <p:sp>
            <p:nvSpPr>
              <p:cNvPr id="729" name="Freeform 4014"/>
              <p:cNvSpPr>
                <a:spLocks/>
              </p:cNvSpPr>
              <p:nvPr/>
            </p:nvSpPr>
            <p:spPr bwMode="auto">
              <a:xfrm>
                <a:off x="905" y="4680"/>
                <a:ext cx="338" cy="243"/>
              </a:xfrm>
              <a:custGeom>
                <a:avLst/>
                <a:gdLst>
                  <a:gd name="T0" fmla="+- 0 1243 905"/>
                  <a:gd name="T1" fmla="*/ T0 w 338"/>
                  <a:gd name="T2" fmla="+- 0 4680 4680"/>
                  <a:gd name="T3" fmla="*/ 4680 h 243"/>
                  <a:gd name="T4" fmla="+- 0 1126 905"/>
                  <a:gd name="T5" fmla="*/ T4 w 338"/>
                  <a:gd name="T6" fmla="+- 0 4733 4680"/>
                  <a:gd name="T7" fmla="*/ 4733 h 243"/>
                  <a:gd name="T8" fmla="+- 0 1117 905"/>
                  <a:gd name="T9" fmla="*/ T8 w 338"/>
                  <a:gd name="T10" fmla="+- 0 4770 4680"/>
                  <a:gd name="T11" fmla="*/ 4770 h 243"/>
                  <a:gd name="T12" fmla="+- 0 1097 905"/>
                  <a:gd name="T13" fmla="*/ T12 w 338"/>
                  <a:gd name="T14" fmla="+- 0 4770 4680"/>
                  <a:gd name="T15" fmla="*/ 4770 h 243"/>
                  <a:gd name="T16" fmla="+- 0 964 905"/>
                  <a:gd name="T17" fmla="*/ T16 w 338"/>
                  <a:gd name="T18" fmla="+- 0 4911 4680"/>
                  <a:gd name="T19" fmla="*/ 4911 h 243"/>
                  <a:gd name="T20" fmla="+- 0 942 905"/>
                  <a:gd name="T21" fmla="*/ T20 w 338"/>
                  <a:gd name="T22" fmla="+- 0 4922 4680"/>
                  <a:gd name="T23" fmla="*/ 4922 h 243"/>
                  <a:gd name="T24" fmla="+- 0 905 905"/>
                  <a:gd name="T25" fmla="*/ T24 w 338"/>
                  <a:gd name="T26" fmla="+- 0 4916 4680"/>
                  <a:gd name="T27" fmla="*/ 4916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38" h="243">
                    <a:moveTo>
                      <a:pt x="338" y="0"/>
                    </a:moveTo>
                    <a:lnTo>
                      <a:pt x="221" y="53"/>
                    </a:lnTo>
                    <a:lnTo>
                      <a:pt x="212" y="90"/>
                    </a:lnTo>
                    <a:lnTo>
                      <a:pt x="192" y="90"/>
                    </a:lnTo>
                    <a:lnTo>
                      <a:pt x="59" y="231"/>
                    </a:lnTo>
                    <a:lnTo>
                      <a:pt x="37" y="242"/>
                    </a:lnTo>
                    <a:lnTo>
                      <a:pt x="0" y="236"/>
                    </a:lnTo>
                  </a:path>
                </a:pathLst>
              </a:custGeom>
              <a:noFill/>
              <a:ln w="7046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8" name="Group 4011"/>
            <p:cNvGrpSpPr>
              <a:grpSpLocks/>
            </p:cNvGrpSpPr>
            <p:nvPr/>
          </p:nvGrpSpPr>
          <p:grpSpPr bwMode="auto">
            <a:xfrm>
              <a:off x="826" y="4748"/>
              <a:ext cx="207" cy="382"/>
              <a:chOff x="826" y="4748"/>
              <a:chExt cx="207" cy="382"/>
            </a:xfrm>
          </p:grpSpPr>
          <p:sp>
            <p:nvSpPr>
              <p:cNvPr id="728" name="Freeform 4012"/>
              <p:cNvSpPr>
                <a:spLocks/>
              </p:cNvSpPr>
              <p:nvPr/>
            </p:nvSpPr>
            <p:spPr bwMode="auto">
              <a:xfrm>
                <a:off x="826" y="4748"/>
                <a:ext cx="207" cy="382"/>
              </a:xfrm>
              <a:custGeom>
                <a:avLst/>
                <a:gdLst>
                  <a:gd name="T0" fmla="+- 0 1033 826"/>
                  <a:gd name="T1" fmla="*/ T0 w 207"/>
                  <a:gd name="T2" fmla="+- 0 5129 4748"/>
                  <a:gd name="T3" fmla="*/ 5129 h 382"/>
                  <a:gd name="T4" fmla="+- 0 945 826"/>
                  <a:gd name="T5" fmla="*/ T4 w 207"/>
                  <a:gd name="T6" fmla="+- 0 4918 4748"/>
                  <a:gd name="T7" fmla="*/ 4918 h 382"/>
                  <a:gd name="T8" fmla="+- 0 963 826"/>
                  <a:gd name="T9" fmla="*/ T8 w 207"/>
                  <a:gd name="T10" fmla="+- 0 4909 4748"/>
                  <a:gd name="T11" fmla="*/ 4909 h 382"/>
                  <a:gd name="T12" fmla="+- 0 826 826"/>
                  <a:gd name="T13" fmla="*/ T12 w 207"/>
                  <a:gd name="T14" fmla="+- 0 4748 4748"/>
                  <a:gd name="T15" fmla="*/ 4748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7" h="382">
                    <a:moveTo>
                      <a:pt x="207" y="381"/>
                    </a:moveTo>
                    <a:lnTo>
                      <a:pt x="119" y="170"/>
                    </a:lnTo>
                    <a:lnTo>
                      <a:pt x="137" y="161"/>
                    </a:lnTo>
                    <a:lnTo>
                      <a:pt x="0" y="0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9" name="Group 4009"/>
            <p:cNvGrpSpPr>
              <a:grpSpLocks/>
            </p:cNvGrpSpPr>
            <p:nvPr/>
          </p:nvGrpSpPr>
          <p:grpSpPr bwMode="auto">
            <a:xfrm>
              <a:off x="1273" y="4578"/>
              <a:ext cx="163" cy="1014"/>
              <a:chOff x="1273" y="4578"/>
              <a:chExt cx="163" cy="1014"/>
            </a:xfrm>
          </p:grpSpPr>
          <p:sp>
            <p:nvSpPr>
              <p:cNvPr id="727" name="Freeform 4010"/>
              <p:cNvSpPr>
                <a:spLocks/>
              </p:cNvSpPr>
              <p:nvPr/>
            </p:nvSpPr>
            <p:spPr bwMode="auto">
              <a:xfrm>
                <a:off x="1273" y="4578"/>
                <a:ext cx="163" cy="1014"/>
              </a:xfrm>
              <a:custGeom>
                <a:avLst/>
                <a:gdLst>
                  <a:gd name="T0" fmla="+- 0 1297 1273"/>
                  <a:gd name="T1" fmla="*/ T0 w 163"/>
                  <a:gd name="T2" fmla="+- 0 5592 4578"/>
                  <a:gd name="T3" fmla="*/ 5592 h 1014"/>
                  <a:gd name="T4" fmla="+- 0 1289 1273"/>
                  <a:gd name="T5" fmla="*/ T4 w 163"/>
                  <a:gd name="T6" fmla="+- 0 5085 4578"/>
                  <a:gd name="T7" fmla="*/ 5085 h 1014"/>
                  <a:gd name="T8" fmla="+- 0 1273 1273"/>
                  <a:gd name="T9" fmla="*/ T8 w 163"/>
                  <a:gd name="T10" fmla="+- 0 5066 4578"/>
                  <a:gd name="T11" fmla="*/ 5066 h 1014"/>
                  <a:gd name="T12" fmla="+- 0 1282 1273"/>
                  <a:gd name="T13" fmla="*/ T12 w 163"/>
                  <a:gd name="T14" fmla="+- 0 5048 4578"/>
                  <a:gd name="T15" fmla="*/ 5048 h 1014"/>
                  <a:gd name="T16" fmla="+- 0 1352 1273"/>
                  <a:gd name="T17" fmla="*/ T16 w 163"/>
                  <a:gd name="T18" fmla="+- 0 4943 4578"/>
                  <a:gd name="T19" fmla="*/ 4943 h 1014"/>
                  <a:gd name="T20" fmla="+- 0 1354 1273"/>
                  <a:gd name="T21" fmla="*/ T20 w 163"/>
                  <a:gd name="T22" fmla="+- 0 4918 4578"/>
                  <a:gd name="T23" fmla="*/ 4918 h 1014"/>
                  <a:gd name="T24" fmla="+- 0 1343 1273"/>
                  <a:gd name="T25" fmla="*/ T24 w 163"/>
                  <a:gd name="T26" fmla="+- 0 4908 4578"/>
                  <a:gd name="T27" fmla="*/ 4908 h 1014"/>
                  <a:gd name="T28" fmla="+- 0 1373 1273"/>
                  <a:gd name="T29" fmla="*/ T28 w 163"/>
                  <a:gd name="T30" fmla="+- 0 4795 4578"/>
                  <a:gd name="T31" fmla="*/ 4795 h 1014"/>
                  <a:gd name="T32" fmla="+- 0 1380 1273"/>
                  <a:gd name="T33" fmla="*/ T32 w 163"/>
                  <a:gd name="T34" fmla="+- 0 4578 4578"/>
                  <a:gd name="T35" fmla="*/ 4578 h 1014"/>
                  <a:gd name="T36" fmla="+- 0 1435 1273"/>
                  <a:gd name="T37" fmla="*/ T36 w 163"/>
                  <a:gd name="T38" fmla="+- 0 4580 4578"/>
                  <a:gd name="T39" fmla="*/ 4580 h 10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63" h="1014">
                    <a:moveTo>
                      <a:pt x="24" y="1014"/>
                    </a:moveTo>
                    <a:lnTo>
                      <a:pt x="16" y="507"/>
                    </a:lnTo>
                    <a:lnTo>
                      <a:pt x="0" y="488"/>
                    </a:lnTo>
                    <a:lnTo>
                      <a:pt x="9" y="470"/>
                    </a:lnTo>
                    <a:lnTo>
                      <a:pt x="79" y="365"/>
                    </a:lnTo>
                    <a:lnTo>
                      <a:pt x="81" y="340"/>
                    </a:lnTo>
                    <a:lnTo>
                      <a:pt x="70" y="330"/>
                    </a:lnTo>
                    <a:lnTo>
                      <a:pt x="100" y="217"/>
                    </a:lnTo>
                    <a:lnTo>
                      <a:pt x="107" y="0"/>
                    </a:lnTo>
                    <a:lnTo>
                      <a:pt x="162" y="2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0" name="Group 4007"/>
            <p:cNvGrpSpPr>
              <a:grpSpLocks/>
            </p:cNvGrpSpPr>
            <p:nvPr/>
          </p:nvGrpSpPr>
          <p:grpSpPr bwMode="auto">
            <a:xfrm>
              <a:off x="1278" y="5634"/>
              <a:ext cx="329" cy="493"/>
              <a:chOff x="1278" y="5634"/>
              <a:chExt cx="329" cy="493"/>
            </a:xfrm>
          </p:grpSpPr>
          <p:sp>
            <p:nvSpPr>
              <p:cNvPr id="726" name="Freeform 4008"/>
              <p:cNvSpPr>
                <a:spLocks/>
              </p:cNvSpPr>
              <p:nvPr/>
            </p:nvSpPr>
            <p:spPr bwMode="auto">
              <a:xfrm>
                <a:off x="1278" y="5634"/>
                <a:ext cx="329" cy="493"/>
              </a:xfrm>
              <a:custGeom>
                <a:avLst/>
                <a:gdLst>
                  <a:gd name="T0" fmla="+- 0 1607 1278"/>
                  <a:gd name="T1" fmla="*/ T0 w 329"/>
                  <a:gd name="T2" fmla="+- 0 6127 5634"/>
                  <a:gd name="T3" fmla="*/ 6127 h 493"/>
                  <a:gd name="T4" fmla="+- 0 1455 1278"/>
                  <a:gd name="T5" fmla="*/ T4 w 329"/>
                  <a:gd name="T6" fmla="+- 0 6081 5634"/>
                  <a:gd name="T7" fmla="*/ 6081 h 493"/>
                  <a:gd name="T8" fmla="+- 0 1440 1278"/>
                  <a:gd name="T9" fmla="*/ T8 w 329"/>
                  <a:gd name="T10" fmla="+- 0 5923 5634"/>
                  <a:gd name="T11" fmla="*/ 5923 h 493"/>
                  <a:gd name="T12" fmla="+- 0 1278 1278"/>
                  <a:gd name="T13" fmla="*/ T12 w 329"/>
                  <a:gd name="T14" fmla="+- 0 5634 5634"/>
                  <a:gd name="T15" fmla="*/ 5634 h 4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29" h="493">
                    <a:moveTo>
                      <a:pt x="329" y="493"/>
                    </a:moveTo>
                    <a:lnTo>
                      <a:pt x="177" y="447"/>
                    </a:lnTo>
                    <a:lnTo>
                      <a:pt x="162" y="289"/>
                    </a:lnTo>
                    <a:lnTo>
                      <a:pt x="0" y="0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1" name="Group 4005"/>
            <p:cNvGrpSpPr>
              <a:grpSpLocks/>
            </p:cNvGrpSpPr>
            <p:nvPr/>
          </p:nvGrpSpPr>
          <p:grpSpPr bwMode="auto">
            <a:xfrm>
              <a:off x="1097" y="6077"/>
              <a:ext cx="357" cy="295"/>
              <a:chOff x="1097" y="6077"/>
              <a:chExt cx="357" cy="295"/>
            </a:xfrm>
          </p:grpSpPr>
          <p:sp>
            <p:nvSpPr>
              <p:cNvPr id="725" name="Freeform 4006"/>
              <p:cNvSpPr>
                <a:spLocks/>
              </p:cNvSpPr>
              <p:nvPr/>
            </p:nvSpPr>
            <p:spPr bwMode="auto">
              <a:xfrm>
                <a:off x="1097" y="6077"/>
                <a:ext cx="357" cy="295"/>
              </a:xfrm>
              <a:custGeom>
                <a:avLst/>
                <a:gdLst>
                  <a:gd name="T0" fmla="+- 0 1097 1097"/>
                  <a:gd name="T1" fmla="*/ T0 w 357"/>
                  <a:gd name="T2" fmla="+- 0 6371 6077"/>
                  <a:gd name="T3" fmla="*/ 6371 h 295"/>
                  <a:gd name="T4" fmla="+- 0 1222 1097"/>
                  <a:gd name="T5" fmla="*/ T4 w 357"/>
                  <a:gd name="T6" fmla="+- 0 6327 6077"/>
                  <a:gd name="T7" fmla="*/ 6327 h 295"/>
                  <a:gd name="T8" fmla="+- 0 1220 1097"/>
                  <a:gd name="T9" fmla="*/ T8 w 357"/>
                  <a:gd name="T10" fmla="+- 0 6297 6077"/>
                  <a:gd name="T11" fmla="*/ 6297 h 295"/>
                  <a:gd name="T12" fmla="+- 0 1281 1097"/>
                  <a:gd name="T13" fmla="*/ T12 w 357"/>
                  <a:gd name="T14" fmla="+- 0 6262 6077"/>
                  <a:gd name="T15" fmla="*/ 6262 h 295"/>
                  <a:gd name="T16" fmla="+- 0 1454 1097"/>
                  <a:gd name="T17" fmla="*/ T16 w 357"/>
                  <a:gd name="T18" fmla="+- 0 6077 6077"/>
                  <a:gd name="T19" fmla="*/ 6077 h 2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7" h="295">
                    <a:moveTo>
                      <a:pt x="0" y="294"/>
                    </a:moveTo>
                    <a:lnTo>
                      <a:pt x="125" y="250"/>
                    </a:lnTo>
                    <a:lnTo>
                      <a:pt x="123" y="220"/>
                    </a:lnTo>
                    <a:lnTo>
                      <a:pt x="184" y="185"/>
                    </a:lnTo>
                    <a:lnTo>
                      <a:pt x="357" y="0"/>
                    </a:lnTo>
                  </a:path>
                </a:pathLst>
              </a:custGeom>
              <a:noFill/>
              <a:ln w="7045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2" name="Group 4003"/>
            <p:cNvGrpSpPr>
              <a:grpSpLocks/>
            </p:cNvGrpSpPr>
            <p:nvPr/>
          </p:nvGrpSpPr>
          <p:grpSpPr bwMode="auto">
            <a:xfrm>
              <a:off x="1221" y="6328"/>
              <a:ext cx="141" cy="60"/>
              <a:chOff x="1221" y="6328"/>
              <a:chExt cx="141" cy="60"/>
            </a:xfrm>
          </p:grpSpPr>
          <p:sp>
            <p:nvSpPr>
              <p:cNvPr id="724" name="Freeform 4004"/>
              <p:cNvSpPr>
                <a:spLocks/>
              </p:cNvSpPr>
              <p:nvPr/>
            </p:nvSpPr>
            <p:spPr bwMode="auto">
              <a:xfrm>
                <a:off x="1221" y="6328"/>
                <a:ext cx="141" cy="60"/>
              </a:xfrm>
              <a:custGeom>
                <a:avLst/>
                <a:gdLst>
                  <a:gd name="T0" fmla="+- 0 1221 1221"/>
                  <a:gd name="T1" fmla="*/ T0 w 141"/>
                  <a:gd name="T2" fmla="+- 0 6328 6328"/>
                  <a:gd name="T3" fmla="*/ 6328 h 60"/>
                  <a:gd name="T4" fmla="+- 0 1254 1221"/>
                  <a:gd name="T5" fmla="*/ T4 w 141"/>
                  <a:gd name="T6" fmla="+- 0 6330 6328"/>
                  <a:gd name="T7" fmla="*/ 6330 h 60"/>
                  <a:gd name="T8" fmla="+- 0 1361 1221"/>
                  <a:gd name="T9" fmla="*/ T8 w 141"/>
                  <a:gd name="T10" fmla="+- 0 6387 6328"/>
                  <a:gd name="T11" fmla="*/ 6387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41" h="60">
                    <a:moveTo>
                      <a:pt x="0" y="0"/>
                    </a:moveTo>
                    <a:lnTo>
                      <a:pt x="33" y="2"/>
                    </a:lnTo>
                    <a:lnTo>
                      <a:pt x="140" y="59"/>
                    </a:lnTo>
                  </a:path>
                </a:pathLst>
              </a:custGeom>
              <a:noFill/>
              <a:ln w="704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3" name="Group 4001"/>
            <p:cNvGrpSpPr>
              <a:grpSpLocks/>
            </p:cNvGrpSpPr>
            <p:nvPr/>
          </p:nvGrpSpPr>
          <p:grpSpPr bwMode="auto">
            <a:xfrm>
              <a:off x="2158" y="5029"/>
              <a:ext cx="287" cy="748"/>
              <a:chOff x="2158" y="5029"/>
              <a:chExt cx="287" cy="748"/>
            </a:xfrm>
          </p:grpSpPr>
          <p:sp>
            <p:nvSpPr>
              <p:cNvPr id="723" name="Freeform 4002"/>
              <p:cNvSpPr>
                <a:spLocks/>
              </p:cNvSpPr>
              <p:nvPr/>
            </p:nvSpPr>
            <p:spPr bwMode="auto">
              <a:xfrm>
                <a:off x="2158" y="5029"/>
                <a:ext cx="287" cy="748"/>
              </a:xfrm>
              <a:custGeom>
                <a:avLst/>
                <a:gdLst>
                  <a:gd name="T0" fmla="+- 0 2158 2158"/>
                  <a:gd name="T1" fmla="*/ T0 w 287"/>
                  <a:gd name="T2" fmla="+- 0 5777 5029"/>
                  <a:gd name="T3" fmla="*/ 5777 h 748"/>
                  <a:gd name="T4" fmla="+- 0 2158 2158"/>
                  <a:gd name="T5" fmla="*/ T4 w 287"/>
                  <a:gd name="T6" fmla="+- 0 5725 5029"/>
                  <a:gd name="T7" fmla="*/ 5725 h 748"/>
                  <a:gd name="T8" fmla="+- 0 2312 2158"/>
                  <a:gd name="T9" fmla="*/ T8 w 287"/>
                  <a:gd name="T10" fmla="+- 0 5534 5029"/>
                  <a:gd name="T11" fmla="*/ 5534 h 748"/>
                  <a:gd name="T12" fmla="+- 0 2325 2158"/>
                  <a:gd name="T13" fmla="*/ T12 w 287"/>
                  <a:gd name="T14" fmla="+- 0 5490 5029"/>
                  <a:gd name="T15" fmla="*/ 5490 h 748"/>
                  <a:gd name="T16" fmla="+- 0 2374 2158"/>
                  <a:gd name="T17" fmla="*/ T16 w 287"/>
                  <a:gd name="T18" fmla="+- 0 5490 5029"/>
                  <a:gd name="T19" fmla="*/ 5490 h 748"/>
                  <a:gd name="T20" fmla="+- 0 2369 2158"/>
                  <a:gd name="T21" fmla="*/ T20 w 287"/>
                  <a:gd name="T22" fmla="+- 0 5356 5029"/>
                  <a:gd name="T23" fmla="*/ 5356 h 748"/>
                  <a:gd name="T24" fmla="+- 0 2426 2158"/>
                  <a:gd name="T25" fmla="*/ T24 w 287"/>
                  <a:gd name="T26" fmla="+- 0 5319 5029"/>
                  <a:gd name="T27" fmla="*/ 5319 h 748"/>
                  <a:gd name="T28" fmla="+- 0 2444 2158"/>
                  <a:gd name="T29" fmla="*/ T28 w 287"/>
                  <a:gd name="T30" fmla="+- 0 5259 5029"/>
                  <a:gd name="T31" fmla="*/ 5259 h 748"/>
                  <a:gd name="T32" fmla="+- 0 2424 2158"/>
                  <a:gd name="T33" fmla="*/ T32 w 287"/>
                  <a:gd name="T34" fmla="+- 0 5061 5029"/>
                  <a:gd name="T35" fmla="*/ 5061 h 748"/>
                  <a:gd name="T36" fmla="+- 0 2398 2158"/>
                  <a:gd name="T37" fmla="*/ T36 w 287"/>
                  <a:gd name="T38" fmla="+- 0 5029 5029"/>
                  <a:gd name="T39" fmla="*/ 5029 h 7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87" h="748">
                    <a:moveTo>
                      <a:pt x="0" y="748"/>
                    </a:moveTo>
                    <a:lnTo>
                      <a:pt x="0" y="696"/>
                    </a:lnTo>
                    <a:lnTo>
                      <a:pt x="154" y="505"/>
                    </a:lnTo>
                    <a:lnTo>
                      <a:pt x="167" y="461"/>
                    </a:lnTo>
                    <a:lnTo>
                      <a:pt x="216" y="461"/>
                    </a:lnTo>
                    <a:lnTo>
                      <a:pt x="211" y="327"/>
                    </a:lnTo>
                    <a:lnTo>
                      <a:pt x="268" y="290"/>
                    </a:lnTo>
                    <a:lnTo>
                      <a:pt x="286" y="230"/>
                    </a:lnTo>
                    <a:lnTo>
                      <a:pt x="266" y="32"/>
                    </a:lnTo>
                    <a:lnTo>
                      <a:pt x="240" y="0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4" name="Group 3999"/>
            <p:cNvGrpSpPr>
              <a:grpSpLocks/>
            </p:cNvGrpSpPr>
            <p:nvPr/>
          </p:nvGrpSpPr>
          <p:grpSpPr bwMode="auto">
            <a:xfrm>
              <a:off x="2148" y="5222"/>
              <a:ext cx="294" cy="60"/>
              <a:chOff x="2148" y="5222"/>
              <a:chExt cx="294" cy="60"/>
            </a:xfrm>
          </p:grpSpPr>
          <p:sp>
            <p:nvSpPr>
              <p:cNvPr id="722" name="Freeform 4000"/>
              <p:cNvSpPr>
                <a:spLocks/>
              </p:cNvSpPr>
              <p:nvPr/>
            </p:nvSpPr>
            <p:spPr bwMode="auto">
              <a:xfrm>
                <a:off x="2148" y="5222"/>
                <a:ext cx="294" cy="60"/>
              </a:xfrm>
              <a:custGeom>
                <a:avLst/>
                <a:gdLst>
                  <a:gd name="T0" fmla="+- 0 2148 2148"/>
                  <a:gd name="T1" fmla="*/ T0 w 294"/>
                  <a:gd name="T2" fmla="+- 0 5222 5222"/>
                  <a:gd name="T3" fmla="*/ 5222 h 60"/>
                  <a:gd name="T4" fmla="+- 0 2180 2148"/>
                  <a:gd name="T5" fmla="*/ T4 w 294"/>
                  <a:gd name="T6" fmla="+- 0 5261 5222"/>
                  <a:gd name="T7" fmla="*/ 5261 h 60"/>
                  <a:gd name="T8" fmla="+- 0 2407 2148"/>
                  <a:gd name="T9" fmla="*/ T8 w 294"/>
                  <a:gd name="T10" fmla="+- 0 5281 5222"/>
                  <a:gd name="T11" fmla="*/ 5281 h 60"/>
                  <a:gd name="T12" fmla="+- 0 2442 2148"/>
                  <a:gd name="T13" fmla="*/ T12 w 294"/>
                  <a:gd name="T14" fmla="+- 0 5261 5222"/>
                  <a:gd name="T15" fmla="*/ 5261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4" h="60">
                    <a:moveTo>
                      <a:pt x="0" y="0"/>
                    </a:moveTo>
                    <a:lnTo>
                      <a:pt x="32" y="39"/>
                    </a:lnTo>
                    <a:lnTo>
                      <a:pt x="259" y="59"/>
                    </a:lnTo>
                    <a:lnTo>
                      <a:pt x="294" y="39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5" name="Group 3997"/>
            <p:cNvGrpSpPr>
              <a:grpSpLocks/>
            </p:cNvGrpSpPr>
            <p:nvPr/>
          </p:nvGrpSpPr>
          <p:grpSpPr bwMode="auto">
            <a:xfrm>
              <a:off x="796" y="4915"/>
              <a:ext cx="102" cy="291"/>
              <a:chOff x="796" y="4915"/>
              <a:chExt cx="102" cy="291"/>
            </a:xfrm>
          </p:grpSpPr>
          <p:sp>
            <p:nvSpPr>
              <p:cNvPr id="721" name="Freeform 3998"/>
              <p:cNvSpPr>
                <a:spLocks/>
              </p:cNvSpPr>
              <p:nvPr/>
            </p:nvSpPr>
            <p:spPr bwMode="auto">
              <a:xfrm>
                <a:off x="796" y="4915"/>
                <a:ext cx="102" cy="291"/>
              </a:xfrm>
              <a:custGeom>
                <a:avLst/>
                <a:gdLst>
                  <a:gd name="T0" fmla="+- 0 796 796"/>
                  <a:gd name="T1" fmla="*/ T0 w 102"/>
                  <a:gd name="T2" fmla="+- 0 5205 4915"/>
                  <a:gd name="T3" fmla="*/ 5205 h 291"/>
                  <a:gd name="T4" fmla="+- 0 898 796"/>
                  <a:gd name="T5" fmla="*/ T4 w 102"/>
                  <a:gd name="T6" fmla="+- 0 4915 4915"/>
                  <a:gd name="T7" fmla="*/ 4915 h 2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2" h="291">
                    <a:moveTo>
                      <a:pt x="0" y="290"/>
                    </a:moveTo>
                    <a:lnTo>
                      <a:pt x="102" y="0"/>
                    </a:lnTo>
                  </a:path>
                </a:pathLst>
              </a:custGeom>
              <a:noFill/>
              <a:ln w="703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6" name="Group 3995"/>
            <p:cNvGrpSpPr>
              <a:grpSpLocks/>
            </p:cNvGrpSpPr>
            <p:nvPr/>
          </p:nvGrpSpPr>
          <p:grpSpPr bwMode="auto">
            <a:xfrm>
              <a:off x="604" y="4360"/>
              <a:ext cx="224" cy="387"/>
              <a:chOff x="604" y="4360"/>
              <a:chExt cx="224" cy="387"/>
            </a:xfrm>
          </p:grpSpPr>
          <p:sp>
            <p:nvSpPr>
              <p:cNvPr id="720" name="Freeform 3996"/>
              <p:cNvSpPr>
                <a:spLocks/>
              </p:cNvSpPr>
              <p:nvPr/>
            </p:nvSpPr>
            <p:spPr bwMode="auto">
              <a:xfrm>
                <a:off x="604" y="4360"/>
                <a:ext cx="224" cy="387"/>
              </a:xfrm>
              <a:custGeom>
                <a:avLst/>
                <a:gdLst>
                  <a:gd name="T0" fmla="+- 0 604 604"/>
                  <a:gd name="T1" fmla="*/ T0 w 224"/>
                  <a:gd name="T2" fmla="+- 0 4360 4360"/>
                  <a:gd name="T3" fmla="*/ 4360 h 387"/>
                  <a:gd name="T4" fmla="+- 0 752 604"/>
                  <a:gd name="T5" fmla="*/ T4 w 224"/>
                  <a:gd name="T6" fmla="+- 0 4556 4360"/>
                  <a:gd name="T7" fmla="*/ 4556 h 387"/>
                  <a:gd name="T8" fmla="+- 0 706 604"/>
                  <a:gd name="T9" fmla="*/ T8 w 224"/>
                  <a:gd name="T10" fmla="+- 0 4675 4360"/>
                  <a:gd name="T11" fmla="*/ 4675 h 387"/>
                  <a:gd name="T12" fmla="+- 0 769 604"/>
                  <a:gd name="T13" fmla="*/ T12 w 224"/>
                  <a:gd name="T14" fmla="+- 0 4678 4360"/>
                  <a:gd name="T15" fmla="*/ 4678 h 387"/>
                  <a:gd name="T16" fmla="+- 0 828 604"/>
                  <a:gd name="T17" fmla="*/ T16 w 224"/>
                  <a:gd name="T18" fmla="+- 0 4746 4360"/>
                  <a:gd name="T19" fmla="*/ 4746 h 3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4" h="387">
                    <a:moveTo>
                      <a:pt x="0" y="0"/>
                    </a:moveTo>
                    <a:lnTo>
                      <a:pt x="148" y="196"/>
                    </a:lnTo>
                    <a:lnTo>
                      <a:pt x="102" y="315"/>
                    </a:lnTo>
                    <a:lnTo>
                      <a:pt x="165" y="318"/>
                    </a:lnTo>
                    <a:lnTo>
                      <a:pt x="224" y="386"/>
                    </a:lnTo>
                  </a:path>
                </a:pathLst>
              </a:custGeom>
              <a:noFill/>
              <a:ln w="7041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7" name="Group 3993"/>
            <p:cNvGrpSpPr>
              <a:grpSpLocks/>
            </p:cNvGrpSpPr>
            <p:nvPr/>
          </p:nvGrpSpPr>
          <p:grpSpPr bwMode="auto">
            <a:xfrm>
              <a:off x="503" y="4382"/>
              <a:ext cx="342" cy="687"/>
              <a:chOff x="503" y="4382"/>
              <a:chExt cx="342" cy="687"/>
            </a:xfrm>
          </p:grpSpPr>
          <p:sp>
            <p:nvSpPr>
              <p:cNvPr id="719" name="Freeform 3994"/>
              <p:cNvSpPr>
                <a:spLocks/>
              </p:cNvSpPr>
              <p:nvPr/>
            </p:nvSpPr>
            <p:spPr bwMode="auto">
              <a:xfrm>
                <a:off x="503" y="4382"/>
                <a:ext cx="342" cy="687"/>
              </a:xfrm>
              <a:custGeom>
                <a:avLst/>
                <a:gdLst>
                  <a:gd name="T0" fmla="+- 0 556 503"/>
                  <a:gd name="T1" fmla="*/ T0 w 342"/>
                  <a:gd name="T2" fmla="+- 0 4382 4382"/>
                  <a:gd name="T3" fmla="*/ 4382 h 687"/>
                  <a:gd name="T4" fmla="+- 0 559 503"/>
                  <a:gd name="T5" fmla="*/ T4 w 342"/>
                  <a:gd name="T6" fmla="+- 0 4468 4382"/>
                  <a:gd name="T7" fmla="*/ 4468 h 687"/>
                  <a:gd name="T8" fmla="+- 0 530 503"/>
                  <a:gd name="T9" fmla="*/ T8 w 342"/>
                  <a:gd name="T10" fmla="+- 0 4821 4382"/>
                  <a:gd name="T11" fmla="*/ 4821 h 687"/>
                  <a:gd name="T12" fmla="+- 0 503 503"/>
                  <a:gd name="T13" fmla="*/ T12 w 342"/>
                  <a:gd name="T14" fmla="+- 0 4871 4382"/>
                  <a:gd name="T15" fmla="*/ 4871 h 687"/>
                  <a:gd name="T16" fmla="+- 0 561 503"/>
                  <a:gd name="T17" fmla="*/ T16 w 342"/>
                  <a:gd name="T18" fmla="+- 0 5002 4382"/>
                  <a:gd name="T19" fmla="*/ 5002 h 687"/>
                  <a:gd name="T20" fmla="+- 0 603 503"/>
                  <a:gd name="T21" fmla="*/ T20 w 342"/>
                  <a:gd name="T22" fmla="+- 0 5013 4382"/>
                  <a:gd name="T23" fmla="*/ 5013 h 687"/>
                  <a:gd name="T24" fmla="+- 0 661 503"/>
                  <a:gd name="T25" fmla="*/ T24 w 342"/>
                  <a:gd name="T26" fmla="+- 0 4996 4382"/>
                  <a:gd name="T27" fmla="*/ 4996 h 687"/>
                  <a:gd name="T28" fmla="+- 0 844 503"/>
                  <a:gd name="T29" fmla="*/ T28 w 342"/>
                  <a:gd name="T30" fmla="+- 0 5068 4382"/>
                  <a:gd name="T31" fmla="*/ 5068 h 6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42" h="687">
                    <a:moveTo>
                      <a:pt x="53" y="0"/>
                    </a:moveTo>
                    <a:lnTo>
                      <a:pt x="56" y="86"/>
                    </a:lnTo>
                    <a:lnTo>
                      <a:pt x="27" y="439"/>
                    </a:lnTo>
                    <a:lnTo>
                      <a:pt x="0" y="489"/>
                    </a:lnTo>
                    <a:lnTo>
                      <a:pt x="58" y="620"/>
                    </a:lnTo>
                    <a:lnTo>
                      <a:pt x="100" y="631"/>
                    </a:lnTo>
                    <a:lnTo>
                      <a:pt x="158" y="614"/>
                    </a:lnTo>
                    <a:lnTo>
                      <a:pt x="341" y="686"/>
                    </a:lnTo>
                  </a:path>
                </a:pathLst>
              </a:custGeom>
              <a:noFill/>
              <a:ln w="704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8" name="Group 3991"/>
            <p:cNvGrpSpPr>
              <a:grpSpLocks/>
            </p:cNvGrpSpPr>
            <p:nvPr/>
          </p:nvGrpSpPr>
          <p:grpSpPr bwMode="auto">
            <a:xfrm>
              <a:off x="549" y="4600"/>
              <a:ext cx="180" cy="8"/>
              <a:chOff x="549" y="4600"/>
              <a:chExt cx="180" cy="8"/>
            </a:xfrm>
          </p:grpSpPr>
          <p:sp>
            <p:nvSpPr>
              <p:cNvPr id="718" name="Freeform 3992"/>
              <p:cNvSpPr>
                <a:spLocks/>
              </p:cNvSpPr>
              <p:nvPr/>
            </p:nvSpPr>
            <p:spPr bwMode="auto">
              <a:xfrm>
                <a:off x="549" y="4600"/>
                <a:ext cx="180" cy="8"/>
              </a:xfrm>
              <a:custGeom>
                <a:avLst/>
                <a:gdLst>
                  <a:gd name="T0" fmla="+- 0 549 549"/>
                  <a:gd name="T1" fmla="*/ T0 w 180"/>
                  <a:gd name="T2" fmla="+- 0 4600 4600"/>
                  <a:gd name="T3" fmla="*/ 4600 h 8"/>
                  <a:gd name="T4" fmla="+- 0 728 549"/>
                  <a:gd name="T5" fmla="*/ T4 w 180"/>
                  <a:gd name="T6" fmla="+- 0 4607 4600"/>
                  <a:gd name="T7" fmla="*/ 4607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0" h="8">
                    <a:moveTo>
                      <a:pt x="0" y="0"/>
                    </a:moveTo>
                    <a:lnTo>
                      <a:pt x="179" y="7"/>
                    </a:lnTo>
                  </a:path>
                </a:pathLst>
              </a:custGeom>
              <a:noFill/>
              <a:ln w="705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9" name="Group 3989"/>
            <p:cNvGrpSpPr>
              <a:grpSpLocks/>
            </p:cNvGrpSpPr>
            <p:nvPr/>
          </p:nvGrpSpPr>
          <p:grpSpPr bwMode="auto">
            <a:xfrm>
              <a:off x="684" y="3886"/>
              <a:ext cx="588" cy="535"/>
              <a:chOff x="684" y="3886"/>
              <a:chExt cx="588" cy="535"/>
            </a:xfrm>
          </p:grpSpPr>
          <p:sp>
            <p:nvSpPr>
              <p:cNvPr id="717" name="Freeform 3990"/>
              <p:cNvSpPr>
                <a:spLocks/>
              </p:cNvSpPr>
              <p:nvPr/>
            </p:nvSpPr>
            <p:spPr bwMode="auto">
              <a:xfrm>
                <a:off x="684" y="3886"/>
                <a:ext cx="588" cy="535"/>
              </a:xfrm>
              <a:custGeom>
                <a:avLst/>
                <a:gdLst>
                  <a:gd name="T0" fmla="+- 0 684 684"/>
                  <a:gd name="T1" fmla="*/ T0 w 588"/>
                  <a:gd name="T2" fmla="+- 0 4241 3886"/>
                  <a:gd name="T3" fmla="*/ 4241 h 535"/>
                  <a:gd name="T4" fmla="+- 0 770 684"/>
                  <a:gd name="T5" fmla="*/ T4 w 588"/>
                  <a:gd name="T6" fmla="+- 0 4248 3886"/>
                  <a:gd name="T7" fmla="*/ 4248 h 535"/>
                  <a:gd name="T8" fmla="+- 0 807 684"/>
                  <a:gd name="T9" fmla="*/ T8 w 588"/>
                  <a:gd name="T10" fmla="+- 0 4298 3886"/>
                  <a:gd name="T11" fmla="*/ 4298 h 535"/>
                  <a:gd name="T12" fmla="+- 0 937 684"/>
                  <a:gd name="T13" fmla="*/ T12 w 588"/>
                  <a:gd name="T14" fmla="+- 0 4322 3886"/>
                  <a:gd name="T15" fmla="*/ 4322 h 535"/>
                  <a:gd name="T16" fmla="+- 0 983 684"/>
                  <a:gd name="T17" fmla="*/ T16 w 588"/>
                  <a:gd name="T18" fmla="+- 0 4329 3886"/>
                  <a:gd name="T19" fmla="*/ 4329 h 535"/>
                  <a:gd name="T20" fmla="+- 0 1021 684"/>
                  <a:gd name="T21" fmla="*/ T20 w 588"/>
                  <a:gd name="T22" fmla="+- 0 4420 3886"/>
                  <a:gd name="T23" fmla="*/ 4420 h 535"/>
                  <a:gd name="T24" fmla="+- 0 1043 684"/>
                  <a:gd name="T25" fmla="*/ T24 w 588"/>
                  <a:gd name="T26" fmla="+- 0 4413 3886"/>
                  <a:gd name="T27" fmla="*/ 4413 h 535"/>
                  <a:gd name="T28" fmla="+- 0 1128 684"/>
                  <a:gd name="T29" fmla="*/ T28 w 588"/>
                  <a:gd name="T30" fmla="+- 0 4146 3886"/>
                  <a:gd name="T31" fmla="*/ 4146 h 535"/>
                  <a:gd name="T32" fmla="+- 0 1161 684"/>
                  <a:gd name="T33" fmla="*/ T32 w 588"/>
                  <a:gd name="T34" fmla="+- 0 4093 3886"/>
                  <a:gd name="T35" fmla="*/ 4093 h 535"/>
                  <a:gd name="T36" fmla="+- 0 1267 684"/>
                  <a:gd name="T37" fmla="*/ T36 w 588"/>
                  <a:gd name="T38" fmla="+- 0 3970 3886"/>
                  <a:gd name="T39" fmla="*/ 3970 h 535"/>
                  <a:gd name="T40" fmla="+- 0 1271 684"/>
                  <a:gd name="T41" fmla="*/ T40 w 588"/>
                  <a:gd name="T42" fmla="+- 0 3941 3886"/>
                  <a:gd name="T43" fmla="*/ 3941 h 535"/>
                  <a:gd name="T44" fmla="+- 0 1242 684"/>
                  <a:gd name="T45" fmla="*/ T44 w 588"/>
                  <a:gd name="T46" fmla="+- 0 3886 3886"/>
                  <a:gd name="T47" fmla="*/ 3886 h 5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588" h="535">
                    <a:moveTo>
                      <a:pt x="0" y="355"/>
                    </a:moveTo>
                    <a:lnTo>
                      <a:pt x="86" y="362"/>
                    </a:lnTo>
                    <a:lnTo>
                      <a:pt x="123" y="412"/>
                    </a:lnTo>
                    <a:lnTo>
                      <a:pt x="253" y="436"/>
                    </a:lnTo>
                    <a:lnTo>
                      <a:pt x="299" y="443"/>
                    </a:lnTo>
                    <a:lnTo>
                      <a:pt x="337" y="534"/>
                    </a:lnTo>
                    <a:lnTo>
                      <a:pt x="359" y="527"/>
                    </a:lnTo>
                    <a:lnTo>
                      <a:pt x="444" y="260"/>
                    </a:lnTo>
                    <a:lnTo>
                      <a:pt x="477" y="207"/>
                    </a:lnTo>
                    <a:lnTo>
                      <a:pt x="583" y="84"/>
                    </a:lnTo>
                    <a:lnTo>
                      <a:pt x="587" y="55"/>
                    </a:lnTo>
                    <a:lnTo>
                      <a:pt x="558" y="0"/>
                    </a:lnTo>
                  </a:path>
                </a:pathLst>
              </a:custGeom>
              <a:noFill/>
              <a:ln w="7045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0" name="Group 3987"/>
            <p:cNvGrpSpPr>
              <a:grpSpLocks/>
            </p:cNvGrpSpPr>
            <p:nvPr/>
          </p:nvGrpSpPr>
          <p:grpSpPr bwMode="auto">
            <a:xfrm>
              <a:off x="205" y="4182"/>
              <a:ext cx="303" cy="43"/>
              <a:chOff x="205" y="4182"/>
              <a:chExt cx="303" cy="43"/>
            </a:xfrm>
          </p:grpSpPr>
          <p:sp>
            <p:nvSpPr>
              <p:cNvPr id="716" name="Freeform 3988"/>
              <p:cNvSpPr>
                <a:spLocks/>
              </p:cNvSpPr>
              <p:nvPr/>
            </p:nvSpPr>
            <p:spPr bwMode="auto">
              <a:xfrm>
                <a:off x="205" y="4182"/>
                <a:ext cx="303" cy="43"/>
              </a:xfrm>
              <a:custGeom>
                <a:avLst/>
                <a:gdLst>
                  <a:gd name="T0" fmla="+- 0 205 205"/>
                  <a:gd name="T1" fmla="*/ T0 w 303"/>
                  <a:gd name="T2" fmla="+- 0 4182 4182"/>
                  <a:gd name="T3" fmla="*/ 4182 h 43"/>
                  <a:gd name="T4" fmla="+- 0 469 205"/>
                  <a:gd name="T5" fmla="*/ T4 w 303"/>
                  <a:gd name="T6" fmla="+- 0 4224 4182"/>
                  <a:gd name="T7" fmla="*/ 4224 h 43"/>
                  <a:gd name="T8" fmla="+- 0 508 205"/>
                  <a:gd name="T9" fmla="*/ T8 w 303"/>
                  <a:gd name="T10" fmla="+- 0 4219 4182"/>
                  <a:gd name="T11" fmla="*/ 4219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03" h="43">
                    <a:moveTo>
                      <a:pt x="0" y="0"/>
                    </a:moveTo>
                    <a:lnTo>
                      <a:pt x="264" y="42"/>
                    </a:lnTo>
                    <a:lnTo>
                      <a:pt x="303" y="37"/>
                    </a:lnTo>
                  </a:path>
                </a:pathLst>
              </a:custGeom>
              <a:noFill/>
              <a:ln w="7050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1" name="Group 3985"/>
            <p:cNvGrpSpPr>
              <a:grpSpLocks/>
            </p:cNvGrpSpPr>
            <p:nvPr/>
          </p:nvGrpSpPr>
          <p:grpSpPr bwMode="auto">
            <a:xfrm>
              <a:off x="491" y="3871"/>
              <a:ext cx="4" cy="234"/>
              <a:chOff x="491" y="3871"/>
              <a:chExt cx="4" cy="234"/>
            </a:xfrm>
          </p:grpSpPr>
          <p:sp>
            <p:nvSpPr>
              <p:cNvPr id="715" name="Freeform 3986"/>
              <p:cNvSpPr>
                <a:spLocks/>
              </p:cNvSpPr>
              <p:nvPr/>
            </p:nvSpPr>
            <p:spPr bwMode="auto">
              <a:xfrm>
                <a:off x="491" y="3871"/>
                <a:ext cx="4" cy="234"/>
              </a:xfrm>
              <a:custGeom>
                <a:avLst/>
                <a:gdLst>
                  <a:gd name="T0" fmla="+- 0 495 491"/>
                  <a:gd name="T1" fmla="*/ T0 w 4"/>
                  <a:gd name="T2" fmla="+- 0 3871 3871"/>
                  <a:gd name="T3" fmla="*/ 3871 h 234"/>
                  <a:gd name="T4" fmla="+- 0 491 491"/>
                  <a:gd name="T5" fmla="*/ T4 w 4"/>
                  <a:gd name="T6" fmla="+- 0 4104 3871"/>
                  <a:gd name="T7" fmla="*/ 4104 h 2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" h="234">
                    <a:moveTo>
                      <a:pt x="4" y="0"/>
                    </a:moveTo>
                    <a:lnTo>
                      <a:pt x="0" y="233"/>
                    </a:lnTo>
                  </a:path>
                </a:pathLst>
              </a:custGeom>
              <a:noFill/>
              <a:ln w="7038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2" name="Group 3983"/>
            <p:cNvGrpSpPr>
              <a:grpSpLocks/>
            </p:cNvGrpSpPr>
            <p:nvPr/>
          </p:nvGrpSpPr>
          <p:grpSpPr bwMode="auto">
            <a:xfrm>
              <a:off x="689" y="3791"/>
              <a:ext cx="182" cy="282"/>
              <a:chOff x="689" y="3791"/>
              <a:chExt cx="182" cy="282"/>
            </a:xfrm>
          </p:grpSpPr>
          <p:sp>
            <p:nvSpPr>
              <p:cNvPr id="714" name="Freeform 3984"/>
              <p:cNvSpPr>
                <a:spLocks/>
              </p:cNvSpPr>
              <p:nvPr/>
            </p:nvSpPr>
            <p:spPr bwMode="auto">
              <a:xfrm>
                <a:off x="689" y="3791"/>
                <a:ext cx="182" cy="282"/>
              </a:xfrm>
              <a:custGeom>
                <a:avLst/>
                <a:gdLst>
                  <a:gd name="T0" fmla="+- 0 870 689"/>
                  <a:gd name="T1" fmla="*/ T0 w 182"/>
                  <a:gd name="T2" fmla="+- 0 3791 3791"/>
                  <a:gd name="T3" fmla="*/ 3791 h 282"/>
                  <a:gd name="T4" fmla="+- 0 780 689"/>
                  <a:gd name="T5" fmla="*/ T4 w 182"/>
                  <a:gd name="T6" fmla="+- 0 3889 3791"/>
                  <a:gd name="T7" fmla="*/ 3889 h 282"/>
                  <a:gd name="T8" fmla="+- 0 735 689"/>
                  <a:gd name="T9" fmla="*/ T8 w 182"/>
                  <a:gd name="T10" fmla="+- 0 3905 3791"/>
                  <a:gd name="T11" fmla="*/ 3905 h 282"/>
                  <a:gd name="T12" fmla="+- 0 735 689"/>
                  <a:gd name="T13" fmla="*/ T12 w 182"/>
                  <a:gd name="T14" fmla="+- 0 3944 3791"/>
                  <a:gd name="T15" fmla="*/ 3944 h 282"/>
                  <a:gd name="T16" fmla="+- 0 689 689"/>
                  <a:gd name="T17" fmla="*/ T16 w 182"/>
                  <a:gd name="T18" fmla="+- 0 3944 3791"/>
                  <a:gd name="T19" fmla="*/ 3944 h 282"/>
                  <a:gd name="T20" fmla="+- 0 711 689"/>
                  <a:gd name="T21" fmla="*/ T20 w 182"/>
                  <a:gd name="T22" fmla="+- 0 4073 3791"/>
                  <a:gd name="T23" fmla="*/ 4073 h 2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82" h="282">
                    <a:moveTo>
                      <a:pt x="181" y="0"/>
                    </a:moveTo>
                    <a:lnTo>
                      <a:pt x="91" y="98"/>
                    </a:lnTo>
                    <a:lnTo>
                      <a:pt x="46" y="114"/>
                    </a:lnTo>
                    <a:lnTo>
                      <a:pt x="46" y="153"/>
                    </a:lnTo>
                    <a:lnTo>
                      <a:pt x="0" y="153"/>
                    </a:lnTo>
                    <a:lnTo>
                      <a:pt x="22" y="282"/>
                    </a:lnTo>
                  </a:path>
                </a:pathLst>
              </a:custGeom>
              <a:noFill/>
              <a:ln w="7042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3" name="Group 3981"/>
            <p:cNvGrpSpPr>
              <a:grpSpLocks/>
            </p:cNvGrpSpPr>
            <p:nvPr/>
          </p:nvGrpSpPr>
          <p:grpSpPr bwMode="auto">
            <a:xfrm>
              <a:off x="1044" y="3823"/>
              <a:ext cx="91" cy="91"/>
              <a:chOff x="1044" y="3823"/>
              <a:chExt cx="91" cy="91"/>
            </a:xfrm>
          </p:grpSpPr>
          <p:sp>
            <p:nvSpPr>
              <p:cNvPr id="713" name="Freeform 3982"/>
              <p:cNvSpPr>
                <a:spLocks/>
              </p:cNvSpPr>
              <p:nvPr/>
            </p:nvSpPr>
            <p:spPr bwMode="auto">
              <a:xfrm>
                <a:off x="1044" y="3823"/>
                <a:ext cx="91" cy="91"/>
              </a:xfrm>
              <a:custGeom>
                <a:avLst/>
                <a:gdLst>
                  <a:gd name="T0" fmla="+- 0 1044 1044"/>
                  <a:gd name="T1" fmla="*/ T0 w 91"/>
                  <a:gd name="T2" fmla="+- 0 3823 3823"/>
                  <a:gd name="T3" fmla="*/ 3823 h 91"/>
                  <a:gd name="T4" fmla="+- 0 1108 1044"/>
                  <a:gd name="T5" fmla="*/ T4 w 91"/>
                  <a:gd name="T6" fmla="+- 0 3857 3823"/>
                  <a:gd name="T7" fmla="*/ 3857 h 91"/>
                  <a:gd name="T8" fmla="+- 0 1134 1044"/>
                  <a:gd name="T9" fmla="*/ T8 w 91"/>
                  <a:gd name="T10" fmla="+- 0 3913 3823"/>
                  <a:gd name="T11" fmla="*/ 3913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1" h="91">
                    <a:moveTo>
                      <a:pt x="0" y="0"/>
                    </a:moveTo>
                    <a:lnTo>
                      <a:pt x="64" y="34"/>
                    </a:lnTo>
                    <a:lnTo>
                      <a:pt x="90" y="90"/>
                    </a:lnTo>
                  </a:path>
                </a:pathLst>
              </a:custGeom>
              <a:noFill/>
              <a:ln w="7044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4" name="Group 3979"/>
            <p:cNvGrpSpPr>
              <a:grpSpLocks/>
            </p:cNvGrpSpPr>
            <p:nvPr/>
          </p:nvGrpSpPr>
          <p:grpSpPr bwMode="auto">
            <a:xfrm>
              <a:off x="430" y="4718"/>
              <a:ext cx="104" cy="65"/>
              <a:chOff x="430" y="4718"/>
              <a:chExt cx="104" cy="65"/>
            </a:xfrm>
          </p:grpSpPr>
          <p:sp>
            <p:nvSpPr>
              <p:cNvPr id="712" name="Freeform 3980"/>
              <p:cNvSpPr>
                <a:spLocks/>
              </p:cNvSpPr>
              <p:nvPr/>
            </p:nvSpPr>
            <p:spPr bwMode="auto">
              <a:xfrm>
                <a:off x="430" y="4718"/>
                <a:ext cx="104" cy="65"/>
              </a:xfrm>
              <a:custGeom>
                <a:avLst/>
                <a:gdLst>
                  <a:gd name="T0" fmla="+- 0 430 430"/>
                  <a:gd name="T1" fmla="*/ T0 w 104"/>
                  <a:gd name="T2" fmla="+- 0 4718 4718"/>
                  <a:gd name="T3" fmla="*/ 4718 h 65"/>
                  <a:gd name="T4" fmla="+- 0 534 430"/>
                  <a:gd name="T5" fmla="*/ T4 w 104"/>
                  <a:gd name="T6" fmla="+- 0 4783 4718"/>
                  <a:gd name="T7" fmla="*/ 4783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4" h="65">
                    <a:moveTo>
                      <a:pt x="0" y="0"/>
                    </a:moveTo>
                    <a:lnTo>
                      <a:pt x="104" y="65"/>
                    </a:lnTo>
                  </a:path>
                </a:pathLst>
              </a:custGeom>
              <a:noFill/>
              <a:ln w="7047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5" name="Group 3977"/>
            <p:cNvGrpSpPr>
              <a:grpSpLocks/>
            </p:cNvGrpSpPr>
            <p:nvPr/>
          </p:nvGrpSpPr>
          <p:grpSpPr bwMode="auto">
            <a:xfrm>
              <a:off x="5233" y="5055"/>
              <a:ext cx="557" cy="171"/>
              <a:chOff x="5233" y="5055"/>
              <a:chExt cx="557" cy="171"/>
            </a:xfrm>
          </p:grpSpPr>
          <p:sp>
            <p:nvSpPr>
              <p:cNvPr id="711" name="Freeform 3978"/>
              <p:cNvSpPr>
                <a:spLocks/>
              </p:cNvSpPr>
              <p:nvPr/>
            </p:nvSpPr>
            <p:spPr bwMode="auto">
              <a:xfrm>
                <a:off x="5233" y="5055"/>
                <a:ext cx="557" cy="171"/>
              </a:xfrm>
              <a:custGeom>
                <a:avLst/>
                <a:gdLst>
                  <a:gd name="T0" fmla="+- 0 5233 5233"/>
                  <a:gd name="T1" fmla="*/ T0 w 557"/>
                  <a:gd name="T2" fmla="+- 0 5055 5055"/>
                  <a:gd name="T3" fmla="*/ 5055 h 171"/>
                  <a:gd name="T4" fmla="+- 0 5789 5233"/>
                  <a:gd name="T5" fmla="*/ T4 w 557"/>
                  <a:gd name="T6" fmla="+- 0 5225 5055"/>
                  <a:gd name="T7" fmla="*/ 5225 h 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7" h="171">
                    <a:moveTo>
                      <a:pt x="0" y="0"/>
                    </a:moveTo>
                    <a:lnTo>
                      <a:pt x="556" y="170"/>
                    </a:lnTo>
                  </a:path>
                </a:pathLst>
              </a:custGeom>
              <a:noFill/>
              <a:ln w="7049">
                <a:solidFill>
                  <a:srgbClr val="9832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6" name="Group 3975"/>
            <p:cNvGrpSpPr>
              <a:grpSpLocks/>
            </p:cNvGrpSpPr>
            <p:nvPr/>
          </p:nvGrpSpPr>
          <p:grpSpPr bwMode="auto">
            <a:xfrm>
              <a:off x="2167" y="2150"/>
              <a:ext cx="877" cy="2205"/>
              <a:chOff x="2167" y="2150"/>
              <a:chExt cx="877" cy="2205"/>
            </a:xfrm>
          </p:grpSpPr>
          <p:sp>
            <p:nvSpPr>
              <p:cNvPr id="710" name="Freeform 3976"/>
              <p:cNvSpPr>
                <a:spLocks/>
              </p:cNvSpPr>
              <p:nvPr/>
            </p:nvSpPr>
            <p:spPr bwMode="auto">
              <a:xfrm>
                <a:off x="2167" y="2150"/>
                <a:ext cx="877" cy="2205"/>
              </a:xfrm>
              <a:custGeom>
                <a:avLst/>
                <a:gdLst>
                  <a:gd name="T0" fmla="+- 0 2268 2167"/>
                  <a:gd name="T1" fmla="*/ T0 w 877"/>
                  <a:gd name="T2" fmla="+- 0 4354 2150"/>
                  <a:gd name="T3" fmla="*/ 4354 h 2205"/>
                  <a:gd name="T4" fmla="+- 0 2276 2167"/>
                  <a:gd name="T5" fmla="*/ T4 w 877"/>
                  <a:gd name="T6" fmla="+- 0 4344 2150"/>
                  <a:gd name="T7" fmla="*/ 4344 h 2205"/>
                  <a:gd name="T8" fmla="+- 0 2285 2167"/>
                  <a:gd name="T9" fmla="*/ T8 w 877"/>
                  <a:gd name="T10" fmla="+- 0 4332 2150"/>
                  <a:gd name="T11" fmla="*/ 4332 h 2205"/>
                  <a:gd name="T12" fmla="+- 0 2297 2167"/>
                  <a:gd name="T13" fmla="*/ T12 w 877"/>
                  <a:gd name="T14" fmla="+- 0 4318 2150"/>
                  <a:gd name="T15" fmla="*/ 4318 h 2205"/>
                  <a:gd name="T16" fmla="+- 0 2310 2167"/>
                  <a:gd name="T17" fmla="*/ T16 w 877"/>
                  <a:gd name="T18" fmla="+- 0 4302 2150"/>
                  <a:gd name="T19" fmla="*/ 4302 h 2205"/>
                  <a:gd name="T20" fmla="+- 0 2324 2167"/>
                  <a:gd name="T21" fmla="*/ T20 w 877"/>
                  <a:gd name="T22" fmla="+- 0 4284 2150"/>
                  <a:gd name="T23" fmla="*/ 4284 h 2205"/>
                  <a:gd name="T24" fmla="+- 0 2368 2167"/>
                  <a:gd name="T25" fmla="*/ T24 w 877"/>
                  <a:gd name="T26" fmla="+- 0 4227 2150"/>
                  <a:gd name="T27" fmla="*/ 4227 h 2205"/>
                  <a:gd name="T28" fmla="+- 0 2405 2167"/>
                  <a:gd name="T29" fmla="*/ T28 w 877"/>
                  <a:gd name="T30" fmla="+- 0 4172 2150"/>
                  <a:gd name="T31" fmla="*/ 4172 h 2205"/>
                  <a:gd name="T32" fmla="+- 0 2429 2167"/>
                  <a:gd name="T33" fmla="*/ T32 w 877"/>
                  <a:gd name="T34" fmla="+- 0 4111 2150"/>
                  <a:gd name="T35" fmla="*/ 4111 h 2205"/>
                  <a:gd name="T36" fmla="+- 0 2429 2167"/>
                  <a:gd name="T37" fmla="*/ T36 w 877"/>
                  <a:gd name="T38" fmla="+- 0 4100 2150"/>
                  <a:gd name="T39" fmla="*/ 4100 h 2205"/>
                  <a:gd name="T40" fmla="+- 0 2426 2167"/>
                  <a:gd name="T41" fmla="*/ T40 w 877"/>
                  <a:gd name="T42" fmla="+- 0 4090 2150"/>
                  <a:gd name="T43" fmla="*/ 4090 h 2205"/>
                  <a:gd name="T44" fmla="+- 0 2421 2167"/>
                  <a:gd name="T45" fmla="*/ T44 w 877"/>
                  <a:gd name="T46" fmla="+- 0 4080 2150"/>
                  <a:gd name="T47" fmla="*/ 4080 h 2205"/>
                  <a:gd name="T48" fmla="+- 0 2413 2167"/>
                  <a:gd name="T49" fmla="*/ T48 w 877"/>
                  <a:gd name="T50" fmla="+- 0 4067 2150"/>
                  <a:gd name="T51" fmla="*/ 4067 h 2205"/>
                  <a:gd name="T52" fmla="+- 0 2402 2167"/>
                  <a:gd name="T53" fmla="*/ T52 w 877"/>
                  <a:gd name="T54" fmla="+- 0 4050 2150"/>
                  <a:gd name="T55" fmla="*/ 4050 h 2205"/>
                  <a:gd name="T56" fmla="+- 0 2389 2167"/>
                  <a:gd name="T57" fmla="*/ T56 w 877"/>
                  <a:gd name="T58" fmla="+- 0 4026 2150"/>
                  <a:gd name="T59" fmla="*/ 4026 h 2205"/>
                  <a:gd name="T60" fmla="+- 0 2382 2167"/>
                  <a:gd name="T61" fmla="*/ T60 w 877"/>
                  <a:gd name="T62" fmla="+- 0 4014 2150"/>
                  <a:gd name="T63" fmla="*/ 4014 h 2205"/>
                  <a:gd name="T64" fmla="+- 0 2373 2167"/>
                  <a:gd name="T65" fmla="*/ T64 w 877"/>
                  <a:gd name="T66" fmla="+- 0 4000 2150"/>
                  <a:gd name="T67" fmla="*/ 4000 h 2205"/>
                  <a:gd name="T68" fmla="+- 0 2331 2167"/>
                  <a:gd name="T69" fmla="*/ T68 w 877"/>
                  <a:gd name="T70" fmla="+- 0 3937 2150"/>
                  <a:gd name="T71" fmla="*/ 3937 h 2205"/>
                  <a:gd name="T72" fmla="+- 0 2306 2167"/>
                  <a:gd name="T73" fmla="*/ T72 w 877"/>
                  <a:gd name="T74" fmla="+- 0 3902 2150"/>
                  <a:gd name="T75" fmla="*/ 3902 h 2205"/>
                  <a:gd name="T76" fmla="+- 0 2293 2167"/>
                  <a:gd name="T77" fmla="*/ T76 w 877"/>
                  <a:gd name="T78" fmla="+- 0 3883 2150"/>
                  <a:gd name="T79" fmla="*/ 3883 h 2205"/>
                  <a:gd name="T80" fmla="+- 0 2254 2167"/>
                  <a:gd name="T81" fmla="*/ T80 w 877"/>
                  <a:gd name="T82" fmla="+- 0 3827 2150"/>
                  <a:gd name="T83" fmla="*/ 3827 h 2205"/>
                  <a:gd name="T84" fmla="+- 0 2218 2167"/>
                  <a:gd name="T85" fmla="*/ T84 w 877"/>
                  <a:gd name="T86" fmla="+- 0 3772 2150"/>
                  <a:gd name="T87" fmla="*/ 3772 h 2205"/>
                  <a:gd name="T88" fmla="+- 0 2182 2167"/>
                  <a:gd name="T89" fmla="*/ T88 w 877"/>
                  <a:gd name="T90" fmla="+- 0 3704 2150"/>
                  <a:gd name="T91" fmla="*/ 3704 h 2205"/>
                  <a:gd name="T92" fmla="+- 0 2167 2167"/>
                  <a:gd name="T93" fmla="*/ T92 w 877"/>
                  <a:gd name="T94" fmla="+- 0 3421 2150"/>
                  <a:gd name="T95" fmla="*/ 3421 h 2205"/>
                  <a:gd name="T96" fmla="+- 0 2230 2167"/>
                  <a:gd name="T97" fmla="*/ T96 w 877"/>
                  <a:gd name="T98" fmla="+- 0 2909 2150"/>
                  <a:gd name="T99" fmla="*/ 2909 h 2205"/>
                  <a:gd name="T100" fmla="+- 0 2254 2167"/>
                  <a:gd name="T101" fmla="*/ T100 w 877"/>
                  <a:gd name="T102" fmla="+- 0 2847 2150"/>
                  <a:gd name="T103" fmla="*/ 2847 h 2205"/>
                  <a:gd name="T104" fmla="+- 0 2290 2167"/>
                  <a:gd name="T105" fmla="*/ T104 w 877"/>
                  <a:gd name="T106" fmla="+- 0 2777 2150"/>
                  <a:gd name="T107" fmla="*/ 2777 h 2205"/>
                  <a:gd name="T108" fmla="+- 0 2335 2167"/>
                  <a:gd name="T109" fmla="*/ T108 w 877"/>
                  <a:gd name="T110" fmla="+- 0 2716 2150"/>
                  <a:gd name="T111" fmla="*/ 2716 h 2205"/>
                  <a:gd name="T112" fmla="+- 0 2389 2167"/>
                  <a:gd name="T113" fmla="*/ T112 w 877"/>
                  <a:gd name="T114" fmla="+- 0 2659 2150"/>
                  <a:gd name="T115" fmla="*/ 2659 h 2205"/>
                  <a:gd name="T116" fmla="+- 0 2437 2167"/>
                  <a:gd name="T117" fmla="*/ T116 w 877"/>
                  <a:gd name="T118" fmla="+- 0 2615 2150"/>
                  <a:gd name="T119" fmla="*/ 2615 h 2205"/>
                  <a:gd name="T120" fmla="+- 0 2494 2167"/>
                  <a:gd name="T121" fmla="*/ T120 w 877"/>
                  <a:gd name="T122" fmla="+- 0 2572 2150"/>
                  <a:gd name="T123" fmla="*/ 2572 h 2205"/>
                  <a:gd name="T124" fmla="+- 0 2561 2167"/>
                  <a:gd name="T125" fmla="*/ T124 w 877"/>
                  <a:gd name="T126" fmla="+- 0 2531 2150"/>
                  <a:gd name="T127" fmla="*/ 2531 h 2205"/>
                  <a:gd name="T128" fmla="+- 0 2634 2167"/>
                  <a:gd name="T129" fmla="*/ T128 w 877"/>
                  <a:gd name="T130" fmla="+- 0 2490 2150"/>
                  <a:gd name="T131" fmla="*/ 2490 h 2205"/>
                  <a:gd name="T132" fmla="+- 0 2708 2167"/>
                  <a:gd name="T133" fmla="*/ T132 w 877"/>
                  <a:gd name="T134" fmla="+- 0 2451 2150"/>
                  <a:gd name="T135" fmla="*/ 2451 h 2205"/>
                  <a:gd name="T136" fmla="+- 0 2732 2167"/>
                  <a:gd name="T137" fmla="*/ T136 w 877"/>
                  <a:gd name="T138" fmla="+- 0 2439 2150"/>
                  <a:gd name="T139" fmla="*/ 2439 h 2205"/>
                  <a:gd name="T140" fmla="+- 0 2799 2167"/>
                  <a:gd name="T141" fmla="*/ T140 w 877"/>
                  <a:gd name="T142" fmla="+- 0 2401 2150"/>
                  <a:gd name="T143" fmla="*/ 2401 h 2205"/>
                  <a:gd name="T144" fmla="+- 0 2856 2167"/>
                  <a:gd name="T145" fmla="*/ T144 w 877"/>
                  <a:gd name="T146" fmla="+- 0 2365 2150"/>
                  <a:gd name="T147" fmla="*/ 2365 h 2205"/>
                  <a:gd name="T148" fmla="+- 0 2913 2167"/>
                  <a:gd name="T149" fmla="*/ T148 w 877"/>
                  <a:gd name="T150" fmla="+- 0 2319 2150"/>
                  <a:gd name="T151" fmla="*/ 2319 h 2205"/>
                  <a:gd name="T152" fmla="+- 0 2961 2167"/>
                  <a:gd name="T153" fmla="*/ T152 w 877"/>
                  <a:gd name="T154" fmla="+- 0 2267 2150"/>
                  <a:gd name="T155" fmla="*/ 2267 h 2205"/>
                  <a:gd name="T156" fmla="+- 0 2997 2167"/>
                  <a:gd name="T157" fmla="*/ T156 w 877"/>
                  <a:gd name="T158" fmla="+- 0 2217 2150"/>
                  <a:gd name="T159" fmla="*/ 2217 h 2205"/>
                  <a:gd name="T160" fmla="+- 0 3017 2167"/>
                  <a:gd name="T161" fmla="*/ T160 w 877"/>
                  <a:gd name="T162" fmla="+- 0 2187 2150"/>
                  <a:gd name="T163" fmla="*/ 2187 h 2205"/>
                  <a:gd name="T164" fmla="+- 0 3026 2167"/>
                  <a:gd name="T165" fmla="*/ T164 w 877"/>
                  <a:gd name="T166" fmla="+- 0 2174 2150"/>
                  <a:gd name="T167" fmla="*/ 2174 h 2205"/>
                  <a:gd name="T168" fmla="+- 0 3035 2167"/>
                  <a:gd name="T169" fmla="*/ T168 w 877"/>
                  <a:gd name="T170" fmla="+- 0 2161 2150"/>
                  <a:gd name="T171" fmla="*/ 2161 h 2205"/>
                  <a:gd name="T172" fmla="+- 0 3043 2167"/>
                  <a:gd name="T173" fmla="*/ T172 w 877"/>
                  <a:gd name="T174" fmla="+- 0 2150 2150"/>
                  <a:gd name="T175" fmla="*/ 2150 h 2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877" h="2205">
                    <a:moveTo>
                      <a:pt x="101" y="2204"/>
                    </a:moveTo>
                    <a:lnTo>
                      <a:pt x="109" y="2194"/>
                    </a:lnTo>
                    <a:lnTo>
                      <a:pt x="118" y="2182"/>
                    </a:lnTo>
                    <a:lnTo>
                      <a:pt x="130" y="2168"/>
                    </a:lnTo>
                    <a:lnTo>
                      <a:pt x="143" y="2152"/>
                    </a:lnTo>
                    <a:lnTo>
                      <a:pt x="157" y="2134"/>
                    </a:lnTo>
                    <a:lnTo>
                      <a:pt x="201" y="2077"/>
                    </a:lnTo>
                    <a:lnTo>
                      <a:pt x="238" y="2022"/>
                    </a:lnTo>
                    <a:lnTo>
                      <a:pt x="262" y="1961"/>
                    </a:lnTo>
                    <a:lnTo>
                      <a:pt x="262" y="1950"/>
                    </a:lnTo>
                    <a:lnTo>
                      <a:pt x="259" y="1940"/>
                    </a:lnTo>
                    <a:lnTo>
                      <a:pt x="254" y="1930"/>
                    </a:lnTo>
                    <a:lnTo>
                      <a:pt x="246" y="1917"/>
                    </a:lnTo>
                    <a:lnTo>
                      <a:pt x="235" y="1900"/>
                    </a:lnTo>
                    <a:lnTo>
                      <a:pt x="222" y="1876"/>
                    </a:lnTo>
                    <a:lnTo>
                      <a:pt x="215" y="1864"/>
                    </a:lnTo>
                    <a:lnTo>
                      <a:pt x="206" y="1850"/>
                    </a:lnTo>
                    <a:lnTo>
                      <a:pt x="164" y="1787"/>
                    </a:lnTo>
                    <a:lnTo>
                      <a:pt x="139" y="1752"/>
                    </a:lnTo>
                    <a:lnTo>
                      <a:pt x="126" y="1733"/>
                    </a:lnTo>
                    <a:lnTo>
                      <a:pt x="87" y="1677"/>
                    </a:lnTo>
                    <a:lnTo>
                      <a:pt x="51" y="1622"/>
                    </a:lnTo>
                    <a:lnTo>
                      <a:pt x="15" y="1554"/>
                    </a:lnTo>
                    <a:lnTo>
                      <a:pt x="0" y="1271"/>
                    </a:lnTo>
                    <a:lnTo>
                      <a:pt x="63" y="759"/>
                    </a:lnTo>
                    <a:lnTo>
                      <a:pt x="87" y="697"/>
                    </a:lnTo>
                    <a:lnTo>
                      <a:pt x="123" y="627"/>
                    </a:lnTo>
                    <a:lnTo>
                      <a:pt x="168" y="566"/>
                    </a:lnTo>
                    <a:lnTo>
                      <a:pt x="222" y="509"/>
                    </a:lnTo>
                    <a:lnTo>
                      <a:pt x="270" y="465"/>
                    </a:lnTo>
                    <a:lnTo>
                      <a:pt x="327" y="422"/>
                    </a:lnTo>
                    <a:lnTo>
                      <a:pt x="394" y="381"/>
                    </a:lnTo>
                    <a:lnTo>
                      <a:pt x="467" y="340"/>
                    </a:lnTo>
                    <a:lnTo>
                      <a:pt x="541" y="301"/>
                    </a:lnTo>
                    <a:lnTo>
                      <a:pt x="565" y="289"/>
                    </a:lnTo>
                    <a:lnTo>
                      <a:pt x="632" y="251"/>
                    </a:lnTo>
                    <a:lnTo>
                      <a:pt x="689" y="215"/>
                    </a:lnTo>
                    <a:lnTo>
                      <a:pt x="746" y="169"/>
                    </a:lnTo>
                    <a:lnTo>
                      <a:pt x="794" y="117"/>
                    </a:lnTo>
                    <a:lnTo>
                      <a:pt x="830" y="67"/>
                    </a:lnTo>
                    <a:lnTo>
                      <a:pt x="850" y="37"/>
                    </a:lnTo>
                    <a:lnTo>
                      <a:pt x="859" y="24"/>
                    </a:lnTo>
                    <a:lnTo>
                      <a:pt x="868" y="11"/>
                    </a:lnTo>
                    <a:lnTo>
                      <a:pt x="876" y="0"/>
                    </a:lnTo>
                  </a:path>
                </a:pathLst>
              </a:custGeom>
              <a:noFill/>
              <a:ln w="18772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7" name="Group 3973"/>
            <p:cNvGrpSpPr>
              <a:grpSpLocks/>
            </p:cNvGrpSpPr>
            <p:nvPr/>
          </p:nvGrpSpPr>
          <p:grpSpPr bwMode="auto">
            <a:xfrm>
              <a:off x="22" y="3788"/>
              <a:ext cx="7400" cy="1205"/>
              <a:chOff x="22" y="3788"/>
              <a:chExt cx="7400" cy="1205"/>
            </a:xfrm>
          </p:grpSpPr>
          <p:sp>
            <p:nvSpPr>
              <p:cNvPr id="709" name="Freeform 3974"/>
              <p:cNvSpPr>
                <a:spLocks/>
              </p:cNvSpPr>
              <p:nvPr/>
            </p:nvSpPr>
            <p:spPr bwMode="auto">
              <a:xfrm>
                <a:off x="22" y="3788"/>
                <a:ext cx="7400" cy="1205"/>
              </a:xfrm>
              <a:custGeom>
                <a:avLst/>
                <a:gdLst>
                  <a:gd name="T0" fmla="+- 0 22 22"/>
                  <a:gd name="T1" fmla="*/ T0 w 7400"/>
                  <a:gd name="T2" fmla="+- 0 3796 3788"/>
                  <a:gd name="T3" fmla="*/ 3796 h 1205"/>
                  <a:gd name="T4" fmla="+- 0 152 22"/>
                  <a:gd name="T5" fmla="*/ T4 w 7400"/>
                  <a:gd name="T6" fmla="+- 0 3788 3788"/>
                  <a:gd name="T7" fmla="*/ 3788 h 1205"/>
                  <a:gd name="T8" fmla="+- 0 495 22"/>
                  <a:gd name="T9" fmla="*/ T8 w 7400"/>
                  <a:gd name="T10" fmla="+- 0 3834 3788"/>
                  <a:gd name="T11" fmla="*/ 3834 h 1205"/>
                  <a:gd name="T12" fmla="+- 0 682 22"/>
                  <a:gd name="T13" fmla="*/ T12 w 7400"/>
                  <a:gd name="T14" fmla="+- 0 3846 3788"/>
                  <a:gd name="T15" fmla="*/ 3846 h 1205"/>
                  <a:gd name="T16" fmla="+- 0 903 22"/>
                  <a:gd name="T17" fmla="*/ T16 w 7400"/>
                  <a:gd name="T18" fmla="+- 0 3954 3788"/>
                  <a:gd name="T19" fmla="*/ 3954 h 1205"/>
                  <a:gd name="T20" fmla="+- 0 1310 22"/>
                  <a:gd name="T21" fmla="*/ T20 w 7400"/>
                  <a:gd name="T22" fmla="+- 0 4223 3788"/>
                  <a:gd name="T23" fmla="*/ 4223 h 1205"/>
                  <a:gd name="T24" fmla="+- 0 1504 22"/>
                  <a:gd name="T25" fmla="*/ T24 w 7400"/>
                  <a:gd name="T26" fmla="+- 0 4287 3788"/>
                  <a:gd name="T27" fmla="*/ 4287 h 1205"/>
                  <a:gd name="T28" fmla="+- 0 1680 22"/>
                  <a:gd name="T29" fmla="*/ T28 w 7400"/>
                  <a:gd name="T30" fmla="+- 0 4358 3788"/>
                  <a:gd name="T31" fmla="*/ 4358 h 1205"/>
                  <a:gd name="T32" fmla="+- 0 2474 22"/>
                  <a:gd name="T33" fmla="*/ T32 w 7400"/>
                  <a:gd name="T34" fmla="+- 0 4363 3788"/>
                  <a:gd name="T35" fmla="*/ 4363 h 1205"/>
                  <a:gd name="T36" fmla="+- 0 2946 22"/>
                  <a:gd name="T37" fmla="*/ T36 w 7400"/>
                  <a:gd name="T38" fmla="+- 0 4374 3788"/>
                  <a:gd name="T39" fmla="*/ 4374 h 1205"/>
                  <a:gd name="T40" fmla="+- 0 3461 22"/>
                  <a:gd name="T41" fmla="*/ T40 w 7400"/>
                  <a:gd name="T42" fmla="+- 0 4330 3788"/>
                  <a:gd name="T43" fmla="*/ 4330 h 1205"/>
                  <a:gd name="T44" fmla="+- 0 4352 22"/>
                  <a:gd name="T45" fmla="*/ T44 w 7400"/>
                  <a:gd name="T46" fmla="+- 0 4487 3788"/>
                  <a:gd name="T47" fmla="*/ 4487 h 1205"/>
                  <a:gd name="T48" fmla="+- 0 4729 22"/>
                  <a:gd name="T49" fmla="*/ T48 w 7400"/>
                  <a:gd name="T50" fmla="+- 0 4605 3788"/>
                  <a:gd name="T51" fmla="*/ 4605 h 1205"/>
                  <a:gd name="T52" fmla="+- 0 5511 22"/>
                  <a:gd name="T53" fmla="*/ T52 w 7400"/>
                  <a:gd name="T54" fmla="+- 0 4983 3788"/>
                  <a:gd name="T55" fmla="*/ 4983 h 1205"/>
                  <a:gd name="T56" fmla="+- 0 5933 22"/>
                  <a:gd name="T57" fmla="*/ T56 w 7400"/>
                  <a:gd name="T58" fmla="+- 0 4946 3788"/>
                  <a:gd name="T59" fmla="*/ 4946 h 1205"/>
                  <a:gd name="T60" fmla="+- 0 6403 22"/>
                  <a:gd name="T61" fmla="*/ T60 w 7400"/>
                  <a:gd name="T62" fmla="+- 0 4965 3788"/>
                  <a:gd name="T63" fmla="*/ 4965 h 1205"/>
                  <a:gd name="T64" fmla="+- 0 6770 22"/>
                  <a:gd name="T65" fmla="*/ T64 w 7400"/>
                  <a:gd name="T66" fmla="+- 0 4992 3788"/>
                  <a:gd name="T67" fmla="*/ 4992 h 1205"/>
                  <a:gd name="T68" fmla="+- 0 7166 22"/>
                  <a:gd name="T69" fmla="*/ T68 w 7400"/>
                  <a:gd name="T70" fmla="+- 0 4956 3788"/>
                  <a:gd name="T71" fmla="*/ 4956 h 1205"/>
                  <a:gd name="T72" fmla="+- 0 7238 22"/>
                  <a:gd name="T73" fmla="*/ T72 w 7400"/>
                  <a:gd name="T74" fmla="+- 0 4944 3788"/>
                  <a:gd name="T75" fmla="*/ 4944 h 1205"/>
                  <a:gd name="T76" fmla="+- 0 7304 22"/>
                  <a:gd name="T77" fmla="*/ T76 w 7400"/>
                  <a:gd name="T78" fmla="+- 0 4930 3788"/>
                  <a:gd name="T79" fmla="*/ 4930 h 1205"/>
                  <a:gd name="T80" fmla="+- 0 7378 22"/>
                  <a:gd name="T81" fmla="*/ T80 w 7400"/>
                  <a:gd name="T82" fmla="+- 0 4912 3788"/>
                  <a:gd name="T83" fmla="*/ 4912 h 1205"/>
                  <a:gd name="T84" fmla="+- 0 7394 22"/>
                  <a:gd name="T85" fmla="*/ T84 w 7400"/>
                  <a:gd name="T86" fmla="+- 0 4908 3788"/>
                  <a:gd name="T87" fmla="*/ 4908 h 1205"/>
                  <a:gd name="T88" fmla="+- 0 7409 22"/>
                  <a:gd name="T89" fmla="*/ T88 w 7400"/>
                  <a:gd name="T90" fmla="+- 0 4905 3788"/>
                  <a:gd name="T91" fmla="*/ 4905 h 1205"/>
                  <a:gd name="T92" fmla="+- 0 7422 22"/>
                  <a:gd name="T93" fmla="*/ T92 w 7400"/>
                  <a:gd name="T94" fmla="+- 0 4902 3788"/>
                  <a:gd name="T95" fmla="*/ 4902 h 1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7400" h="1205">
                    <a:moveTo>
                      <a:pt x="0" y="8"/>
                    </a:moveTo>
                    <a:lnTo>
                      <a:pt x="130" y="0"/>
                    </a:lnTo>
                    <a:lnTo>
                      <a:pt x="473" y="46"/>
                    </a:lnTo>
                    <a:lnTo>
                      <a:pt x="660" y="58"/>
                    </a:lnTo>
                    <a:lnTo>
                      <a:pt x="881" y="166"/>
                    </a:lnTo>
                    <a:lnTo>
                      <a:pt x="1288" y="435"/>
                    </a:lnTo>
                    <a:lnTo>
                      <a:pt x="1482" y="499"/>
                    </a:lnTo>
                    <a:lnTo>
                      <a:pt x="1658" y="570"/>
                    </a:lnTo>
                    <a:lnTo>
                      <a:pt x="2452" y="575"/>
                    </a:lnTo>
                    <a:lnTo>
                      <a:pt x="2924" y="586"/>
                    </a:lnTo>
                    <a:lnTo>
                      <a:pt x="3439" y="542"/>
                    </a:lnTo>
                    <a:lnTo>
                      <a:pt x="4330" y="699"/>
                    </a:lnTo>
                    <a:lnTo>
                      <a:pt x="4707" y="817"/>
                    </a:lnTo>
                    <a:lnTo>
                      <a:pt x="5489" y="1195"/>
                    </a:lnTo>
                    <a:lnTo>
                      <a:pt x="5911" y="1158"/>
                    </a:lnTo>
                    <a:lnTo>
                      <a:pt x="6381" y="1177"/>
                    </a:lnTo>
                    <a:lnTo>
                      <a:pt x="6748" y="1204"/>
                    </a:lnTo>
                    <a:lnTo>
                      <a:pt x="7144" y="1168"/>
                    </a:lnTo>
                    <a:lnTo>
                      <a:pt x="7216" y="1156"/>
                    </a:lnTo>
                    <a:lnTo>
                      <a:pt x="7282" y="1142"/>
                    </a:lnTo>
                    <a:lnTo>
                      <a:pt x="7356" y="1124"/>
                    </a:lnTo>
                    <a:lnTo>
                      <a:pt x="7372" y="1120"/>
                    </a:lnTo>
                    <a:lnTo>
                      <a:pt x="7387" y="1117"/>
                    </a:lnTo>
                    <a:lnTo>
                      <a:pt x="7400" y="1114"/>
                    </a:lnTo>
                  </a:path>
                </a:pathLst>
              </a:custGeom>
              <a:noFill/>
              <a:ln w="28198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8" name="Group 3971"/>
            <p:cNvGrpSpPr>
              <a:grpSpLocks/>
            </p:cNvGrpSpPr>
            <p:nvPr/>
          </p:nvGrpSpPr>
          <p:grpSpPr bwMode="auto">
            <a:xfrm>
              <a:off x="1531" y="2977"/>
              <a:ext cx="5699" cy="1246"/>
              <a:chOff x="1531" y="2977"/>
              <a:chExt cx="5699" cy="1246"/>
            </a:xfrm>
          </p:grpSpPr>
          <p:sp>
            <p:nvSpPr>
              <p:cNvPr id="708" name="Freeform 3972"/>
              <p:cNvSpPr>
                <a:spLocks/>
              </p:cNvSpPr>
              <p:nvPr/>
            </p:nvSpPr>
            <p:spPr bwMode="auto">
              <a:xfrm>
                <a:off x="1531" y="2977"/>
                <a:ext cx="5699" cy="1246"/>
              </a:xfrm>
              <a:custGeom>
                <a:avLst/>
                <a:gdLst>
                  <a:gd name="T0" fmla="+- 0 1531 1531"/>
                  <a:gd name="T1" fmla="*/ T0 w 5699"/>
                  <a:gd name="T2" fmla="+- 0 2982 2977"/>
                  <a:gd name="T3" fmla="*/ 2982 h 1246"/>
                  <a:gd name="T4" fmla="+- 0 1890 1531"/>
                  <a:gd name="T5" fmla="*/ T4 w 5699"/>
                  <a:gd name="T6" fmla="+- 0 2977 2977"/>
                  <a:gd name="T7" fmla="*/ 2977 h 1246"/>
                  <a:gd name="T8" fmla="+- 0 2242 1531"/>
                  <a:gd name="T9" fmla="*/ T8 w 5699"/>
                  <a:gd name="T10" fmla="+- 0 3136 2977"/>
                  <a:gd name="T11" fmla="*/ 3136 h 1246"/>
                  <a:gd name="T12" fmla="+- 0 2341 1531"/>
                  <a:gd name="T13" fmla="*/ T12 w 5699"/>
                  <a:gd name="T14" fmla="+- 0 3205 2977"/>
                  <a:gd name="T15" fmla="*/ 3205 h 1246"/>
                  <a:gd name="T16" fmla="+- 0 2864 1531"/>
                  <a:gd name="T17" fmla="*/ T16 w 5699"/>
                  <a:gd name="T18" fmla="+- 0 3358 2977"/>
                  <a:gd name="T19" fmla="*/ 3358 h 1246"/>
                  <a:gd name="T20" fmla="+- 0 3120 1531"/>
                  <a:gd name="T21" fmla="*/ T20 w 5699"/>
                  <a:gd name="T22" fmla="+- 0 3371 2977"/>
                  <a:gd name="T23" fmla="*/ 3371 h 1246"/>
                  <a:gd name="T24" fmla="+- 0 3272 1531"/>
                  <a:gd name="T25" fmla="*/ T24 w 5699"/>
                  <a:gd name="T26" fmla="+- 0 3261 2977"/>
                  <a:gd name="T27" fmla="*/ 3261 h 1246"/>
                  <a:gd name="T28" fmla="+- 0 3491 1531"/>
                  <a:gd name="T29" fmla="*/ T28 w 5699"/>
                  <a:gd name="T30" fmla="+- 0 3291 2977"/>
                  <a:gd name="T31" fmla="*/ 3291 h 1246"/>
                  <a:gd name="T32" fmla="+- 0 3605 1531"/>
                  <a:gd name="T33" fmla="*/ T32 w 5699"/>
                  <a:gd name="T34" fmla="+- 0 3231 2977"/>
                  <a:gd name="T35" fmla="*/ 3231 h 1246"/>
                  <a:gd name="T36" fmla="+- 0 3815 1531"/>
                  <a:gd name="T37" fmla="*/ T36 w 5699"/>
                  <a:gd name="T38" fmla="+- 0 3229 2977"/>
                  <a:gd name="T39" fmla="*/ 3229 h 1246"/>
                  <a:gd name="T40" fmla="+- 0 3942 1531"/>
                  <a:gd name="T41" fmla="*/ T40 w 5699"/>
                  <a:gd name="T42" fmla="+- 0 3298 2977"/>
                  <a:gd name="T43" fmla="*/ 3298 h 1246"/>
                  <a:gd name="T44" fmla="+- 0 4047 1531"/>
                  <a:gd name="T45" fmla="*/ T44 w 5699"/>
                  <a:gd name="T46" fmla="+- 0 3446 2977"/>
                  <a:gd name="T47" fmla="*/ 3446 h 1246"/>
                  <a:gd name="T48" fmla="+- 0 4223 1531"/>
                  <a:gd name="T49" fmla="*/ T48 w 5699"/>
                  <a:gd name="T50" fmla="+- 0 3450 2977"/>
                  <a:gd name="T51" fmla="*/ 3450 h 1246"/>
                  <a:gd name="T52" fmla="+- 0 4390 1531"/>
                  <a:gd name="T53" fmla="*/ T52 w 5699"/>
                  <a:gd name="T54" fmla="+- 0 3444 2977"/>
                  <a:gd name="T55" fmla="*/ 3444 h 1246"/>
                  <a:gd name="T56" fmla="+- 0 4498 1531"/>
                  <a:gd name="T57" fmla="*/ T56 w 5699"/>
                  <a:gd name="T58" fmla="+- 0 3653 2977"/>
                  <a:gd name="T59" fmla="*/ 3653 h 1246"/>
                  <a:gd name="T60" fmla="+- 0 4665 1531"/>
                  <a:gd name="T61" fmla="*/ T60 w 5699"/>
                  <a:gd name="T62" fmla="+- 0 3760 2977"/>
                  <a:gd name="T63" fmla="*/ 3760 h 1246"/>
                  <a:gd name="T64" fmla="+- 0 4884 1531"/>
                  <a:gd name="T65" fmla="*/ T64 w 5699"/>
                  <a:gd name="T66" fmla="+- 0 3704 2977"/>
                  <a:gd name="T67" fmla="*/ 3704 h 1246"/>
                  <a:gd name="T68" fmla="+- 0 5133 1531"/>
                  <a:gd name="T69" fmla="*/ T68 w 5699"/>
                  <a:gd name="T70" fmla="+- 0 3745 2977"/>
                  <a:gd name="T71" fmla="*/ 3745 h 1246"/>
                  <a:gd name="T72" fmla="+- 0 5427 1531"/>
                  <a:gd name="T73" fmla="*/ T72 w 5699"/>
                  <a:gd name="T74" fmla="+- 0 3833 2977"/>
                  <a:gd name="T75" fmla="*/ 3833 h 1246"/>
                  <a:gd name="T76" fmla="+- 0 5567 1531"/>
                  <a:gd name="T77" fmla="*/ T76 w 5699"/>
                  <a:gd name="T78" fmla="+- 0 3855 2977"/>
                  <a:gd name="T79" fmla="*/ 3855 h 1246"/>
                  <a:gd name="T80" fmla="+- 0 5723 1531"/>
                  <a:gd name="T81" fmla="*/ T80 w 5699"/>
                  <a:gd name="T82" fmla="+- 0 3859 2977"/>
                  <a:gd name="T83" fmla="*/ 3859 h 1246"/>
                  <a:gd name="T84" fmla="+- 0 6067 1531"/>
                  <a:gd name="T85" fmla="*/ T84 w 5699"/>
                  <a:gd name="T86" fmla="+- 0 3816 2977"/>
                  <a:gd name="T87" fmla="*/ 3816 h 1246"/>
                  <a:gd name="T88" fmla="+- 0 6387 1531"/>
                  <a:gd name="T89" fmla="*/ T88 w 5699"/>
                  <a:gd name="T90" fmla="+- 0 3945 2977"/>
                  <a:gd name="T91" fmla="*/ 3945 h 1246"/>
                  <a:gd name="T92" fmla="+- 0 6494 1531"/>
                  <a:gd name="T93" fmla="*/ T92 w 5699"/>
                  <a:gd name="T94" fmla="+- 0 4061 2977"/>
                  <a:gd name="T95" fmla="*/ 4061 h 1246"/>
                  <a:gd name="T96" fmla="+- 0 6766 1531"/>
                  <a:gd name="T97" fmla="*/ T96 w 5699"/>
                  <a:gd name="T98" fmla="+- 0 4091 2977"/>
                  <a:gd name="T99" fmla="*/ 4091 h 1246"/>
                  <a:gd name="T100" fmla="+- 0 6970 1531"/>
                  <a:gd name="T101" fmla="*/ T100 w 5699"/>
                  <a:gd name="T102" fmla="+- 0 4212 2977"/>
                  <a:gd name="T103" fmla="*/ 4212 h 1246"/>
                  <a:gd name="T104" fmla="+- 0 7230 1531"/>
                  <a:gd name="T105" fmla="*/ T104 w 5699"/>
                  <a:gd name="T106" fmla="+- 0 4223 2977"/>
                  <a:gd name="T107" fmla="*/ 4223 h 12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5699" h="1246">
                    <a:moveTo>
                      <a:pt x="0" y="5"/>
                    </a:moveTo>
                    <a:lnTo>
                      <a:pt x="359" y="0"/>
                    </a:lnTo>
                    <a:lnTo>
                      <a:pt x="711" y="159"/>
                    </a:lnTo>
                    <a:lnTo>
                      <a:pt x="810" y="228"/>
                    </a:lnTo>
                    <a:lnTo>
                      <a:pt x="1333" y="381"/>
                    </a:lnTo>
                    <a:lnTo>
                      <a:pt x="1589" y="394"/>
                    </a:lnTo>
                    <a:lnTo>
                      <a:pt x="1741" y="284"/>
                    </a:lnTo>
                    <a:lnTo>
                      <a:pt x="1960" y="314"/>
                    </a:lnTo>
                    <a:lnTo>
                      <a:pt x="2074" y="254"/>
                    </a:lnTo>
                    <a:lnTo>
                      <a:pt x="2284" y="252"/>
                    </a:lnTo>
                    <a:lnTo>
                      <a:pt x="2411" y="321"/>
                    </a:lnTo>
                    <a:lnTo>
                      <a:pt x="2516" y="469"/>
                    </a:lnTo>
                    <a:lnTo>
                      <a:pt x="2692" y="473"/>
                    </a:lnTo>
                    <a:lnTo>
                      <a:pt x="2859" y="467"/>
                    </a:lnTo>
                    <a:lnTo>
                      <a:pt x="2967" y="676"/>
                    </a:lnTo>
                    <a:lnTo>
                      <a:pt x="3134" y="783"/>
                    </a:lnTo>
                    <a:lnTo>
                      <a:pt x="3353" y="727"/>
                    </a:lnTo>
                    <a:lnTo>
                      <a:pt x="3602" y="768"/>
                    </a:lnTo>
                    <a:lnTo>
                      <a:pt x="3896" y="856"/>
                    </a:lnTo>
                    <a:lnTo>
                      <a:pt x="4036" y="878"/>
                    </a:lnTo>
                    <a:lnTo>
                      <a:pt x="4192" y="882"/>
                    </a:lnTo>
                    <a:lnTo>
                      <a:pt x="4536" y="839"/>
                    </a:lnTo>
                    <a:lnTo>
                      <a:pt x="4856" y="968"/>
                    </a:lnTo>
                    <a:lnTo>
                      <a:pt x="4963" y="1084"/>
                    </a:lnTo>
                    <a:lnTo>
                      <a:pt x="5235" y="1114"/>
                    </a:lnTo>
                    <a:lnTo>
                      <a:pt x="5439" y="1235"/>
                    </a:lnTo>
                    <a:lnTo>
                      <a:pt x="5699" y="1246"/>
                    </a:lnTo>
                  </a:path>
                </a:pathLst>
              </a:custGeom>
              <a:noFill/>
              <a:ln w="1409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9" name="Group 3969"/>
            <p:cNvGrpSpPr>
              <a:grpSpLocks/>
            </p:cNvGrpSpPr>
            <p:nvPr/>
          </p:nvGrpSpPr>
          <p:grpSpPr bwMode="auto">
            <a:xfrm>
              <a:off x="2693" y="61"/>
              <a:ext cx="911" cy="4651"/>
              <a:chOff x="2693" y="61"/>
              <a:chExt cx="911" cy="4651"/>
            </a:xfrm>
          </p:grpSpPr>
          <p:sp>
            <p:nvSpPr>
              <p:cNvPr id="707" name="Freeform 3970"/>
              <p:cNvSpPr>
                <a:spLocks/>
              </p:cNvSpPr>
              <p:nvPr/>
            </p:nvSpPr>
            <p:spPr bwMode="auto">
              <a:xfrm>
                <a:off x="2693" y="61"/>
                <a:ext cx="911" cy="4651"/>
              </a:xfrm>
              <a:custGeom>
                <a:avLst/>
                <a:gdLst>
                  <a:gd name="T0" fmla="+- 0 2693 2693"/>
                  <a:gd name="T1" fmla="*/ T0 w 911"/>
                  <a:gd name="T2" fmla="+- 0 4711 61"/>
                  <a:gd name="T3" fmla="*/ 4711 h 4651"/>
                  <a:gd name="T4" fmla="+- 0 2775 2693"/>
                  <a:gd name="T5" fmla="*/ T4 w 911"/>
                  <a:gd name="T6" fmla="+- 0 4558 61"/>
                  <a:gd name="T7" fmla="*/ 4558 h 4651"/>
                  <a:gd name="T8" fmla="+- 0 2927 2693"/>
                  <a:gd name="T9" fmla="*/ T8 w 911"/>
                  <a:gd name="T10" fmla="+- 0 4453 61"/>
                  <a:gd name="T11" fmla="*/ 4453 h 4651"/>
                  <a:gd name="T12" fmla="+- 0 3080 2693"/>
                  <a:gd name="T13" fmla="*/ T12 w 911"/>
                  <a:gd name="T14" fmla="+- 0 4315 61"/>
                  <a:gd name="T15" fmla="*/ 4315 h 4651"/>
                  <a:gd name="T16" fmla="+- 0 3256 2693"/>
                  <a:gd name="T17" fmla="*/ T16 w 911"/>
                  <a:gd name="T18" fmla="+- 0 4100 61"/>
                  <a:gd name="T19" fmla="*/ 4100 h 4651"/>
                  <a:gd name="T20" fmla="+- 0 3389 2693"/>
                  <a:gd name="T21" fmla="*/ T20 w 911"/>
                  <a:gd name="T22" fmla="+- 0 3980 61"/>
                  <a:gd name="T23" fmla="*/ 3980 h 4651"/>
                  <a:gd name="T24" fmla="+- 0 3357 2693"/>
                  <a:gd name="T25" fmla="*/ T24 w 911"/>
                  <a:gd name="T26" fmla="+- 0 3932 61"/>
                  <a:gd name="T27" fmla="*/ 3932 h 4651"/>
                  <a:gd name="T28" fmla="+- 0 3436 2693"/>
                  <a:gd name="T29" fmla="*/ T28 w 911"/>
                  <a:gd name="T30" fmla="+- 0 3799 61"/>
                  <a:gd name="T31" fmla="*/ 3799 h 4651"/>
                  <a:gd name="T32" fmla="+- 0 3438 2693"/>
                  <a:gd name="T33" fmla="*/ T32 w 911"/>
                  <a:gd name="T34" fmla="+- 0 3631 61"/>
                  <a:gd name="T35" fmla="*/ 3631 h 4651"/>
                  <a:gd name="T36" fmla="+- 0 3500 2693"/>
                  <a:gd name="T37" fmla="*/ T36 w 911"/>
                  <a:gd name="T38" fmla="+- 0 3438 61"/>
                  <a:gd name="T39" fmla="*/ 3438 h 4651"/>
                  <a:gd name="T40" fmla="+- 0 3551 2693"/>
                  <a:gd name="T41" fmla="*/ T40 w 911"/>
                  <a:gd name="T42" fmla="+- 0 3377 61"/>
                  <a:gd name="T43" fmla="*/ 3377 h 4651"/>
                  <a:gd name="T44" fmla="+- 0 3604 2693"/>
                  <a:gd name="T45" fmla="*/ T44 w 911"/>
                  <a:gd name="T46" fmla="+- 0 3281 61"/>
                  <a:gd name="T47" fmla="*/ 3281 h 4651"/>
                  <a:gd name="T48" fmla="+- 0 3570 2693"/>
                  <a:gd name="T49" fmla="*/ T48 w 911"/>
                  <a:gd name="T50" fmla="+- 0 3122 61"/>
                  <a:gd name="T51" fmla="*/ 3122 h 4651"/>
                  <a:gd name="T52" fmla="+- 0 3424 2693"/>
                  <a:gd name="T53" fmla="*/ T52 w 911"/>
                  <a:gd name="T54" fmla="+- 0 2902 61"/>
                  <a:gd name="T55" fmla="*/ 2902 h 4651"/>
                  <a:gd name="T56" fmla="+- 0 3118 2693"/>
                  <a:gd name="T57" fmla="*/ T56 w 911"/>
                  <a:gd name="T58" fmla="+- 0 2563 61"/>
                  <a:gd name="T59" fmla="*/ 2563 h 4651"/>
                  <a:gd name="T60" fmla="+- 0 3058 2693"/>
                  <a:gd name="T61" fmla="*/ T60 w 911"/>
                  <a:gd name="T62" fmla="+- 0 2406 61"/>
                  <a:gd name="T63" fmla="*/ 2406 h 4651"/>
                  <a:gd name="T64" fmla="+- 0 3047 2693"/>
                  <a:gd name="T65" fmla="*/ T64 w 911"/>
                  <a:gd name="T66" fmla="+- 0 2180 61"/>
                  <a:gd name="T67" fmla="*/ 2180 h 4651"/>
                  <a:gd name="T68" fmla="+- 0 3111 2693"/>
                  <a:gd name="T69" fmla="*/ T68 w 911"/>
                  <a:gd name="T70" fmla="+- 0 1922 61"/>
                  <a:gd name="T71" fmla="*/ 1922 h 4651"/>
                  <a:gd name="T72" fmla="+- 0 3085 2693"/>
                  <a:gd name="T73" fmla="*/ T72 w 911"/>
                  <a:gd name="T74" fmla="+- 0 1679 61"/>
                  <a:gd name="T75" fmla="*/ 1679 h 4651"/>
                  <a:gd name="T76" fmla="+- 0 2959 2693"/>
                  <a:gd name="T77" fmla="*/ T76 w 911"/>
                  <a:gd name="T78" fmla="+- 0 1186 61"/>
                  <a:gd name="T79" fmla="*/ 1186 h 4651"/>
                  <a:gd name="T80" fmla="+- 0 2899 2693"/>
                  <a:gd name="T81" fmla="*/ T80 w 911"/>
                  <a:gd name="T82" fmla="+- 0 850 61"/>
                  <a:gd name="T83" fmla="*/ 850 h 4651"/>
                  <a:gd name="T84" fmla="+- 0 2951 2693"/>
                  <a:gd name="T85" fmla="*/ T84 w 911"/>
                  <a:gd name="T86" fmla="+- 0 760 61"/>
                  <a:gd name="T87" fmla="*/ 760 h 4651"/>
                  <a:gd name="T88" fmla="+- 0 2951 2693"/>
                  <a:gd name="T89" fmla="*/ T88 w 911"/>
                  <a:gd name="T90" fmla="+- 0 648 61"/>
                  <a:gd name="T91" fmla="*/ 648 h 4651"/>
                  <a:gd name="T92" fmla="+- 0 3025 2693"/>
                  <a:gd name="T93" fmla="*/ T92 w 911"/>
                  <a:gd name="T94" fmla="+- 0 526 61"/>
                  <a:gd name="T95" fmla="*/ 526 h 4651"/>
                  <a:gd name="T96" fmla="+- 0 3345 2693"/>
                  <a:gd name="T97" fmla="*/ T96 w 911"/>
                  <a:gd name="T98" fmla="+- 0 306 61"/>
                  <a:gd name="T99" fmla="*/ 306 h 4651"/>
                  <a:gd name="T100" fmla="+- 0 3559 2693"/>
                  <a:gd name="T101" fmla="*/ T100 w 911"/>
                  <a:gd name="T102" fmla="+- 0 61 61"/>
                  <a:gd name="T103" fmla="*/ 61 h 46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911" h="4651">
                    <a:moveTo>
                      <a:pt x="0" y="4650"/>
                    </a:moveTo>
                    <a:lnTo>
                      <a:pt x="82" y="4497"/>
                    </a:lnTo>
                    <a:lnTo>
                      <a:pt x="234" y="4392"/>
                    </a:lnTo>
                    <a:lnTo>
                      <a:pt x="387" y="4254"/>
                    </a:lnTo>
                    <a:lnTo>
                      <a:pt x="563" y="4039"/>
                    </a:lnTo>
                    <a:lnTo>
                      <a:pt x="696" y="3919"/>
                    </a:lnTo>
                    <a:lnTo>
                      <a:pt x="664" y="3871"/>
                    </a:lnTo>
                    <a:lnTo>
                      <a:pt x="743" y="3738"/>
                    </a:lnTo>
                    <a:lnTo>
                      <a:pt x="745" y="3570"/>
                    </a:lnTo>
                    <a:lnTo>
                      <a:pt x="807" y="3377"/>
                    </a:lnTo>
                    <a:lnTo>
                      <a:pt x="858" y="3316"/>
                    </a:lnTo>
                    <a:lnTo>
                      <a:pt x="911" y="3220"/>
                    </a:lnTo>
                    <a:lnTo>
                      <a:pt x="877" y="3061"/>
                    </a:lnTo>
                    <a:lnTo>
                      <a:pt x="731" y="2841"/>
                    </a:lnTo>
                    <a:lnTo>
                      <a:pt x="425" y="2502"/>
                    </a:lnTo>
                    <a:lnTo>
                      <a:pt x="365" y="2345"/>
                    </a:lnTo>
                    <a:lnTo>
                      <a:pt x="354" y="2119"/>
                    </a:lnTo>
                    <a:lnTo>
                      <a:pt x="418" y="1861"/>
                    </a:lnTo>
                    <a:lnTo>
                      <a:pt x="392" y="1618"/>
                    </a:lnTo>
                    <a:lnTo>
                      <a:pt x="266" y="1125"/>
                    </a:lnTo>
                    <a:lnTo>
                      <a:pt x="206" y="789"/>
                    </a:lnTo>
                    <a:lnTo>
                      <a:pt x="258" y="699"/>
                    </a:lnTo>
                    <a:lnTo>
                      <a:pt x="258" y="587"/>
                    </a:lnTo>
                    <a:lnTo>
                      <a:pt x="332" y="465"/>
                    </a:lnTo>
                    <a:lnTo>
                      <a:pt x="652" y="245"/>
                    </a:lnTo>
                    <a:lnTo>
                      <a:pt x="866" y="0"/>
                    </a:lnTo>
                  </a:path>
                </a:pathLst>
              </a:custGeom>
              <a:noFill/>
              <a:ln w="11731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0" name="Group 3966"/>
            <p:cNvGrpSpPr>
              <a:grpSpLocks/>
            </p:cNvGrpSpPr>
            <p:nvPr/>
          </p:nvGrpSpPr>
          <p:grpSpPr bwMode="auto">
            <a:xfrm>
              <a:off x="109" y="313"/>
              <a:ext cx="7195" cy="6554"/>
              <a:chOff x="109" y="313"/>
              <a:chExt cx="7195" cy="6554"/>
            </a:xfrm>
          </p:grpSpPr>
          <p:sp>
            <p:nvSpPr>
              <p:cNvPr id="705" name="Freeform 3968"/>
              <p:cNvSpPr>
                <a:spLocks/>
              </p:cNvSpPr>
              <p:nvPr/>
            </p:nvSpPr>
            <p:spPr bwMode="auto">
              <a:xfrm>
                <a:off x="3412" y="2533"/>
                <a:ext cx="3595" cy="1483"/>
              </a:xfrm>
              <a:custGeom>
                <a:avLst/>
                <a:gdLst>
                  <a:gd name="T0" fmla="+- 0 3412 3412"/>
                  <a:gd name="T1" fmla="*/ T0 w 3595"/>
                  <a:gd name="T2" fmla="+- 0 3844 2533"/>
                  <a:gd name="T3" fmla="*/ 3844 h 1483"/>
                  <a:gd name="T4" fmla="+- 0 3618 3412"/>
                  <a:gd name="T5" fmla="*/ T4 w 3595"/>
                  <a:gd name="T6" fmla="+- 0 3961 2533"/>
                  <a:gd name="T7" fmla="*/ 3961 h 1483"/>
                  <a:gd name="T8" fmla="+- 0 3843 3412"/>
                  <a:gd name="T9" fmla="*/ T8 w 3595"/>
                  <a:gd name="T10" fmla="+- 0 4015 2533"/>
                  <a:gd name="T11" fmla="*/ 4015 h 1483"/>
                  <a:gd name="T12" fmla="+- 0 3994 3412"/>
                  <a:gd name="T13" fmla="*/ T12 w 3595"/>
                  <a:gd name="T14" fmla="+- 0 3549 2533"/>
                  <a:gd name="T15" fmla="*/ 3549 h 1483"/>
                  <a:gd name="T16" fmla="+- 0 4137 3412"/>
                  <a:gd name="T17" fmla="*/ T16 w 3595"/>
                  <a:gd name="T18" fmla="+- 0 3498 2533"/>
                  <a:gd name="T19" fmla="*/ 3498 h 1483"/>
                  <a:gd name="T20" fmla="+- 0 4283 3412"/>
                  <a:gd name="T21" fmla="*/ T20 w 3595"/>
                  <a:gd name="T22" fmla="+- 0 3485 2533"/>
                  <a:gd name="T23" fmla="*/ 3485 h 1483"/>
                  <a:gd name="T24" fmla="+- 0 4669 3412"/>
                  <a:gd name="T25" fmla="*/ T24 w 3595"/>
                  <a:gd name="T26" fmla="+- 0 3283 2533"/>
                  <a:gd name="T27" fmla="*/ 3283 h 1483"/>
                  <a:gd name="T28" fmla="+- 0 4786 3412"/>
                  <a:gd name="T29" fmla="*/ T28 w 3595"/>
                  <a:gd name="T30" fmla="+- 0 3267 2533"/>
                  <a:gd name="T31" fmla="*/ 3267 h 1483"/>
                  <a:gd name="T32" fmla="+- 0 5015 3412"/>
                  <a:gd name="T33" fmla="*/ T32 w 3595"/>
                  <a:gd name="T34" fmla="+- 0 3161 2533"/>
                  <a:gd name="T35" fmla="*/ 3161 h 1483"/>
                  <a:gd name="T36" fmla="+- 0 5152 3412"/>
                  <a:gd name="T37" fmla="*/ T36 w 3595"/>
                  <a:gd name="T38" fmla="+- 0 3049 2533"/>
                  <a:gd name="T39" fmla="*/ 3049 h 1483"/>
                  <a:gd name="T40" fmla="+- 0 5543 3412"/>
                  <a:gd name="T41" fmla="*/ T40 w 3595"/>
                  <a:gd name="T42" fmla="+- 0 2957 2533"/>
                  <a:gd name="T43" fmla="*/ 2957 h 1483"/>
                  <a:gd name="T44" fmla="+- 0 5760 3412"/>
                  <a:gd name="T45" fmla="*/ T44 w 3595"/>
                  <a:gd name="T46" fmla="+- 0 2955 2533"/>
                  <a:gd name="T47" fmla="*/ 2955 h 1483"/>
                  <a:gd name="T48" fmla="+- 0 6275 3412"/>
                  <a:gd name="T49" fmla="*/ T48 w 3595"/>
                  <a:gd name="T50" fmla="+- 0 2869 2533"/>
                  <a:gd name="T51" fmla="*/ 2869 h 1483"/>
                  <a:gd name="T52" fmla="+- 0 6459 3412"/>
                  <a:gd name="T53" fmla="*/ T52 w 3595"/>
                  <a:gd name="T54" fmla="+- 0 2815 2533"/>
                  <a:gd name="T55" fmla="*/ 2815 h 1483"/>
                  <a:gd name="T56" fmla="+- 0 6715 3412"/>
                  <a:gd name="T57" fmla="*/ T56 w 3595"/>
                  <a:gd name="T58" fmla="+- 0 2731 2533"/>
                  <a:gd name="T59" fmla="*/ 2731 h 1483"/>
                  <a:gd name="T60" fmla="+- 0 6897 3412"/>
                  <a:gd name="T61" fmla="*/ T60 w 3595"/>
                  <a:gd name="T62" fmla="+- 0 2636 2533"/>
                  <a:gd name="T63" fmla="*/ 2636 h 1483"/>
                  <a:gd name="T64" fmla="+- 0 7007 3412"/>
                  <a:gd name="T65" fmla="*/ T64 w 3595"/>
                  <a:gd name="T66" fmla="+- 0 2533 2533"/>
                  <a:gd name="T67" fmla="*/ 2533 h 14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595" h="1483">
                    <a:moveTo>
                      <a:pt x="0" y="1311"/>
                    </a:moveTo>
                    <a:lnTo>
                      <a:pt x="206" y="1428"/>
                    </a:lnTo>
                    <a:lnTo>
                      <a:pt x="431" y="1482"/>
                    </a:lnTo>
                    <a:lnTo>
                      <a:pt x="582" y="1016"/>
                    </a:lnTo>
                    <a:lnTo>
                      <a:pt x="725" y="965"/>
                    </a:lnTo>
                    <a:lnTo>
                      <a:pt x="871" y="952"/>
                    </a:lnTo>
                    <a:lnTo>
                      <a:pt x="1257" y="750"/>
                    </a:lnTo>
                    <a:lnTo>
                      <a:pt x="1374" y="734"/>
                    </a:lnTo>
                    <a:lnTo>
                      <a:pt x="1603" y="628"/>
                    </a:lnTo>
                    <a:lnTo>
                      <a:pt x="1740" y="516"/>
                    </a:lnTo>
                    <a:lnTo>
                      <a:pt x="2131" y="424"/>
                    </a:lnTo>
                    <a:lnTo>
                      <a:pt x="2348" y="422"/>
                    </a:lnTo>
                    <a:lnTo>
                      <a:pt x="2863" y="336"/>
                    </a:lnTo>
                    <a:lnTo>
                      <a:pt x="3047" y="282"/>
                    </a:lnTo>
                    <a:lnTo>
                      <a:pt x="3303" y="198"/>
                    </a:lnTo>
                    <a:lnTo>
                      <a:pt x="3485" y="103"/>
                    </a:lnTo>
                    <a:lnTo>
                      <a:pt x="3595" y="0"/>
                    </a:lnTo>
                  </a:path>
                </a:pathLst>
              </a:custGeom>
              <a:noFill/>
              <a:ln w="11747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pic>
            <p:nvPicPr>
              <p:cNvPr id="706" name="Picture 396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313"/>
                <a:ext cx="7195" cy="6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1" name="Group 3964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704" name="Freeform 3965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2" name="Group 3962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703" name="Freeform 3963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3" name="Group 3960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702" name="Freeform 3961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4" name="Group 3958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701" name="Freeform 3959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5" name="Group 3956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700" name="Freeform 3957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6" name="Group 3954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99" name="Freeform 3955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17 1297"/>
                  <a:gd name="T1" fmla="*/ T0 w 130"/>
                  <a:gd name="T2" fmla="+- 0 3735 3735"/>
                  <a:gd name="T3" fmla="*/ 3735 h 481"/>
                  <a:gd name="T4" fmla="+- 0 1310 1297"/>
                  <a:gd name="T5" fmla="*/ T4 w 130"/>
                  <a:gd name="T6" fmla="+- 0 3741 3735"/>
                  <a:gd name="T7" fmla="*/ 3741 h 481"/>
                  <a:gd name="T8" fmla="+- 0 1303 1297"/>
                  <a:gd name="T9" fmla="*/ T8 w 130"/>
                  <a:gd name="T10" fmla="+- 0 3755 3735"/>
                  <a:gd name="T11" fmla="*/ 3755 h 481"/>
                  <a:gd name="T12" fmla="+- 0 1299 1297"/>
                  <a:gd name="T13" fmla="*/ T12 w 130"/>
                  <a:gd name="T14" fmla="+- 0 3773 3735"/>
                  <a:gd name="T15" fmla="*/ 3773 h 481"/>
                  <a:gd name="T16" fmla="+- 0 1297 1297"/>
                  <a:gd name="T17" fmla="*/ T16 w 130"/>
                  <a:gd name="T18" fmla="+- 0 3794 3735"/>
                  <a:gd name="T19" fmla="*/ 3794 h 481"/>
                  <a:gd name="T20" fmla="+- 0 1301 1297"/>
                  <a:gd name="T21" fmla="*/ T20 w 130"/>
                  <a:gd name="T22" fmla="+- 0 3811 3735"/>
                  <a:gd name="T23" fmla="*/ 3811 h 481"/>
                  <a:gd name="T24" fmla="+- 0 1306 1297"/>
                  <a:gd name="T25" fmla="*/ T24 w 130"/>
                  <a:gd name="T26" fmla="+- 0 3829 3735"/>
                  <a:gd name="T27" fmla="*/ 3829 h 481"/>
                  <a:gd name="T28" fmla="+- 0 1312 1297"/>
                  <a:gd name="T29" fmla="*/ T28 w 130"/>
                  <a:gd name="T30" fmla="+- 0 3846 3735"/>
                  <a:gd name="T31" fmla="*/ 3846 h 481"/>
                  <a:gd name="T32" fmla="+- 0 1320 1297"/>
                  <a:gd name="T33" fmla="*/ T32 w 130"/>
                  <a:gd name="T34" fmla="+- 0 3864 3735"/>
                  <a:gd name="T35" fmla="*/ 3864 h 481"/>
                  <a:gd name="T36" fmla="+- 0 1329 1297"/>
                  <a:gd name="T37" fmla="*/ T36 w 130"/>
                  <a:gd name="T38" fmla="+- 0 3882 3735"/>
                  <a:gd name="T39" fmla="*/ 3882 h 481"/>
                  <a:gd name="T40" fmla="+- 0 1337 1297"/>
                  <a:gd name="T41" fmla="*/ T40 w 130"/>
                  <a:gd name="T42" fmla="+- 0 3901 3735"/>
                  <a:gd name="T43" fmla="*/ 3901 h 481"/>
                  <a:gd name="T44" fmla="+- 0 1358 1297"/>
                  <a:gd name="T45" fmla="*/ T44 w 130"/>
                  <a:gd name="T46" fmla="+- 0 3961 3735"/>
                  <a:gd name="T47" fmla="*/ 3961 h 481"/>
                  <a:gd name="T48" fmla="+- 0 1372 1297"/>
                  <a:gd name="T49" fmla="*/ T48 w 130"/>
                  <a:gd name="T50" fmla="+- 0 4028 3735"/>
                  <a:gd name="T51" fmla="*/ 4028 h 481"/>
                  <a:gd name="T52" fmla="+- 0 1384 1297"/>
                  <a:gd name="T53" fmla="*/ T52 w 130"/>
                  <a:gd name="T54" fmla="+- 0 4099 3735"/>
                  <a:gd name="T55" fmla="*/ 4099 h 481"/>
                  <a:gd name="T56" fmla="+- 0 1388 1297"/>
                  <a:gd name="T57" fmla="*/ T56 w 130"/>
                  <a:gd name="T58" fmla="+- 0 4121 3735"/>
                  <a:gd name="T59" fmla="*/ 4121 h 481"/>
                  <a:gd name="T60" fmla="+- 0 1391 1297"/>
                  <a:gd name="T61" fmla="*/ T60 w 130"/>
                  <a:gd name="T62" fmla="+- 0 4141 3735"/>
                  <a:gd name="T63" fmla="*/ 4141 h 481"/>
                  <a:gd name="T64" fmla="+- 0 1404 1297"/>
                  <a:gd name="T65" fmla="*/ T64 w 130"/>
                  <a:gd name="T66" fmla="+- 0 4200 3735"/>
                  <a:gd name="T67" fmla="*/ 4200 h 481"/>
                  <a:gd name="T68" fmla="+- 0 1416 1297"/>
                  <a:gd name="T69" fmla="*/ T68 w 130"/>
                  <a:gd name="T70" fmla="+- 0 4215 3735"/>
                  <a:gd name="T71" fmla="*/ 4215 h 481"/>
                  <a:gd name="T72" fmla="+- 0 1421 1297"/>
                  <a:gd name="T73" fmla="*/ T72 w 130"/>
                  <a:gd name="T74" fmla="+- 0 4209 3735"/>
                  <a:gd name="T75" fmla="*/ 4209 h 481"/>
                  <a:gd name="T76" fmla="+- 0 1425 1297"/>
                  <a:gd name="T77" fmla="*/ T76 w 130"/>
                  <a:gd name="T78" fmla="+- 0 4196 3735"/>
                  <a:gd name="T79" fmla="*/ 4196 h 481"/>
                  <a:gd name="T80" fmla="+- 0 1427 1297"/>
                  <a:gd name="T81" fmla="*/ T80 w 130"/>
                  <a:gd name="T82" fmla="+- 0 4177 3735"/>
                  <a:gd name="T83" fmla="*/ 4177 h 481"/>
                  <a:gd name="T84" fmla="+- 0 1426 1297"/>
                  <a:gd name="T85" fmla="*/ T84 w 130"/>
                  <a:gd name="T86" fmla="+- 0 4161 3735"/>
                  <a:gd name="T87" fmla="*/ 4161 h 481"/>
                  <a:gd name="T88" fmla="+- 0 1417 1297"/>
                  <a:gd name="T89" fmla="*/ T88 w 130"/>
                  <a:gd name="T90" fmla="+- 0 4083 3735"/>
                  <a:gd name="T91" fmla="*/ 4083 h 481"/>
                  <a:gd name="T92" fmla="+- 0 1407 1297"/>
                  <a:gd name="T93" fmla="*/ T92 w 130"/>
                  <a:gd name="T94" fmla="+- 0 4018 3735"/>
                  <a:gd name="T95" fmla="*/ 4018 h 481"/>
                  <a:gd name="T96" fmla="+- 0 1395 1297"/>
                  <a:gd name="T97" fmla="*/ T96 w 130"/>
                  <a:gd name="T98" fmla="+- 0 3956 3735"/>
                  <a:gd name="T99" fmla="*/ 3956 h 481"/>
                  <a:gd name="T100" fmla="+- 0 1378 1297"/>
                  <a:gd name="T101" fmla="*/ T100 w 130"/>
                  <a:gd name="T102" fmla="+- 0 3890 3735"/>
                  <a:gd name="T103" fmla="*/ 3890 h 481"/>
                  <a:gd name="T104" fmla="+- 0 1358 1297"/>
                  <a:gd name="T105" fmla="*/ T104 w 130"/>
                  <a:gd name="T106" fmla="+- 0 3819 3735"/>
                  <a:gd name="T107" fmla="*/ 3819 h 481"/>
                  <a:gd name="T108" fmla="+- 0 1333 1297"/>
                  <a:gd name="T109" fmla="*/ T108 w 130"/>
                  <a:gd name="T110" fmla="+- 0 3751 3735"/>
                  <a:gd name="T111" fmla="*/ 3751 h 481"/>
                  <a:gd name="T112" fmla="+- 0 1325 1297"/>
                  <a:gd name="T113" fmla="*/ T112 w 130"/>
                  <a:gd name="T114" fmla="+- 0 3739 3735"/>
                  <a:gd name="T115" fmla="*/ 3739 h 481"/>
                  <a:gd name="T116" fmla="+- 0 1317 1297"/>
                  <a:gd name="T117" fmla="*/ T116 w 130"/>
                  <a:gd name="T118" fmla="+- 0 3735 3735"/>
                  <a:gd name="T119" fmla="*/ 3735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0" h="481">
                    <a:moveTo>
                      <a:pt x="20" y="0"/>
                    </a:moveTo>
                    <a:lnTo>
                      <a:pt x="13" y="6"/>
                    </a:lnTo>
                    <a:lnTo>
                      <a:pt x="6" y="20"/>
                    </a:lnTo>
                    <a:lnTo>
                      <a:pt x="2" y="38"/>
                    </a:ln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2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4"/>
                    </a:lnTo>
                    <a:lnTo>
                      <a:pt x="91" y="386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7" name="Group 3952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98" name="Freeform 3953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25 1297"/>
                  <a:gd name="T1" fmla="*/ T0 w 130"/>
                  <a:gd name="T2" fmla="+- 0 3739 3735"/>
                  <a:gd name="T3" fmla="*/ 3739 h 481"/>
                  <a:gd name="T4" fmla="+- 0 1297 1297"/>
                  <a:gd name="T5" fmla="*/ T4 w 130"/>
                  <a:gd name="T6" fmla="+- 0 3794 3735"/>
                  <a:gd name="T7" fmla="*/ 3794 h 481"/>
                  <a:gd name="T8" fmla="+- 0 1301 1297"/>
                  <a:gd name="T9" fmla="*/ T8 w 130"/>
                  <a:gd name="T10" fmla="+- 0 3811 3735"/>
                  <a:gd name="T11" fmla="*/ 3811 h 481"/>
                  <a:gd name="T12" fmla="+- 0 1306 1297"/>
                  <a:gd name="T13" fmla="*/ T12 w 130"/>
                  <a:gd name="T14" fmla="+- 0 3829 3735"/>
                  <a:gd name="T15" fmla="*/ 3829 h 481"/>
                  <a:gd name="T16" fmla="+- 0 1312 1297"/>
                  <a:gd name="T17" fmla="*/ T16 w 130"/>
                  <a:gd name="T18" fmla="+- 0 3846 3735"/>
                  <a:gd name="T19" fmla="*/ 3846 h 481"/>
                  <a:gd name="T20" fmla="+- 0 1320 1297"/>
                  <a:gd name="T21" fmla="*/ T20 w 130"/>
                  <a:gd name="T22" fmla="+- 0 3864 3735"/>
                  <a:gd name="T23" fmla="*/ 3864 h 481"/>
                  <a:gd name="T24" fmla="+- 0 1328 1297"/>
                  <a:gd name="T25" fmla="*/ T24 w 130"/>
                  <a:gd name="T26" fmla="+- 0 3882 3735"/>
                  <a:gd name="T27" fmla="*/ 3882 h 481"/>
                  <a:gd name="T28" fmla="+- 0 1337 1297"/>
                  <a:gd name="T29" fmla="*/ T28 w 130"/>
                  <a:gd name="T30" fmla="+- 0 3901 3735"/>
                  <a:gd name="T31" fmla="*/ 3901 h 481"/>
                  <a:gd name="T32" fmla="+- 0 1358 1297"/>
                  <a:gd name="T33" fmla="*/ T32 w 130"/>
                  <a:gd name="T34" fmla="+- 0 3961 3735"/>
                  <a:gd name="T35" fmla="*/ 3961 h 481"/>
                  <a:gd name="T36" fmla="+- 0 1372 1297"/>
                  <a:gd name="T37" fmla="*/ T36 w 130"/>
                  <a:gd name="T38" fmla="+- 0 4028 3735"/>
                  <a:gd name="T39" fmla="*/ 4028 h 481"/>
                  <a:gd name="T40" fmla="+- 0 1384 1297"/>
                  <a:gd name="T41" fmla="*/ T40 w 130"/>
                  <a:gd name="T42" fmla="+- 0 4098 3735"/>
                  <a:gd name="T43" fmla="*/ 4098 h 481"/>
                  <a:gd name="T44" fmla="+- 0 1388 1297"/>
                  <a:gd name="T45" fmla="*/ T44 w 130"/>
                  <a:gd name="T46" fmla="+- 0 4120 3735"/>
                  <a:gd name="T47" fmla="*/ 4120 h 481"/>
                  <a:gd name="T48" fmla="+- 0 1391 1297"/>
                  <a:gd name="T49" fmla="*/ T48 w 130"/>
                  <a:gd name="T50" fmla="+- 0 4141 3735"/>
                  <a:gd name="T51" fmla="*/ 4141 h 481"/>
                  <a:gd name="T52" fmla="+- 0 1404 1297"/>
                  <a:gd name="T53" fmla="*/ T52 w 130"/>
                  <a:gd name="T54" fmla="+- 0 4200 3735"/>
                  <a:gd name="T55" fmla="*/ 4200 h 481"/>
                  <a:gd name="T56" fmla="+- 0 1416 1297"/>
                  <a:gd name="T57" fmla="*/ T56 w 130"/>
                  <a:gd name="T58" fmla="+- 0 4215 3735"/>
                  <a:gd name="T59" fmla="*/ 4215 h 481"/>
                  <a:gd name="T60" fmla="+- 0 1421 1297"/>
                  <a:gd name="T61" fmla="*/ T60 w 130"/>
                  <a:gd name="T62" fmla="+- 0 4209 3735"/>
                  <a:gd name="T63" fmla="*/ 4209 h 481"/>
                  <a:gd name="T64" fmla="+- 0 1425 1297"/>
                  <a:gd name="T65" fmla="*/ T64 w 130"/>
                  <a:gd name="T66" fmla="+- 0 4196 3735"/>
                  <a:gd name="T67" fmla="*/ 4196 h 481"/>
                  <a:gd name="T68" fmla="+- 0 1427 1297"/>
                  <a:gd name="T69" fmla="*/ T68 w 130"/>
                  <a:gd name="T70" fmla="+- 0 4177 3735"/>
                  <a:gd name="T71" fmla="*/ 4177 h 481"/>
                  <a:gd name="T72" fmla="+- 0 1426 1297"/>
                  <a:gd name="T73" fmla="*/ T72 w 130"/>
                  <a:gd name="T74" fmla="+- 0 4161 3735"/>
                  <a:gd name="T75" fmla="*/ 4161 h 481"/>
                  <a:gd name="T76" fmla="+- 0 1417 1297"/>
                  <a:gd name="T77" fmla="*/ T76 w 130"/>
                  <a:gd name="T78" fmla="+- 0 4083 3735"/>
                  <a:gd name="T79" fmla="*/ 4083 h 481"/>
                  <a:gd name="T80" fmla="+- 0 1407 1297"/>
                  <a:gd name="T81" fmla="*/ T80 w 130"/>
                  <a:gd name="T82" fmla="+- 0 4018 3735"/>
                  <a:gd name="T83" fmla="*/ 4018 h 481"/>
                  <a:gd name="T84" fmla="+- 0 1395 1297"/>
                  <a:gd name="T85" fmla="*/ T84 w 130"/>
                  <a:gd name="T86" fmla="+- 0 3956 3735"/>
                  <a:gd name="T87" fmla="*/ 3956 h 481"/>
                  <a:gd name="T88" fmla="+- 0 1378 1297"/>
                  <a:gd name="T89" fmla="*/ T88 w 130"/>
                  <a:gd name="T90" fmla="+- 0 3890 3735"/>
                  <a:gd name="T91" fmla="*/ 3890 h 481"/>
                  <a:gd name="T92" fmla="+- 0 1358 1297"/>
                  <a:gd name="T93" fmla="*/ T92 w 130"/>
                  <a:gd name="T94" fmla="+- 0 3819 3735"/>
                  <a:gd name="T95" fmla="*/ 3819 h 481"/>
                  <a:gd name="T96" fmla="+- 0 1333 1297"/>
                  <a:gd name="T97" fmla="*/ T96 w 130"/>
                  <a:gd name="T98" fmla="+- 0 3751 3735"/>
                  <a:gd name="T99" fmla="*/ 3751 h 481"/>
                  <a:gd name="T100" fmla="+- 0 1327 1297"/>
                  <a:gd name="T101" fmla="*/ T100 w 130"/>
                  <a:gd name="T102" fmla="+- 0 3742 3735"/>
                  <a:gd name="T103" fmla="*/ 3742 h 481"/>
                  <a:gd name="T104" fmla="+- 0 1325 1297"/>
                  <a:gd name="T105" fmla="*/ T104 w 130"/>
                  <a:gd name="T106" fmla="+- 0 3739 3735"/>
                  <a:gd name="T107" fmla="*/ 3739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0" h="481">
                    <a:moveTo>
                      <a:pt x="28" y="4"/>
                    </a:move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1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3"/>
                    </a:lnTo>
                    <a:lnTo>
                      <a:pt x="91" y="385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30" y="7"/>
                    </a:lnTo>
                    <a:lnTo>
                      <a:pt x="28" y="4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8" name="Group 3950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697" name="Freeform 3951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314 1034"/>
                  <a:gd name="T1" fmla="*/ T0 w 296"/>
                  <a:gd name="T2" fmla="+- 0 4821 4821"/>
                  <a:gd name="T3" fmla="*/ 4821 h 1027"/>
                  <a:gd name="T4" fmla="+- 0 1276 1034"/>
                  <a:gd name="T5" fmla="*/ T4 w 296"/>
                  <a:gd name="T6" fmla="+- 0 4874 4821"/>
                  <a:gd name="T7" fmla="*/ 4874 h 1027"/>
                  <a:gd name="T8" fmla="+- 0 1248 1034"/>
                  <a:gd name="T9" fmla="*/ T8 w 296"/>
                  <a:gd name="T10" fmla="+- 0 4946 4821"/>
                  <a:gd name="T11" fmla="*/ 4946 h 1027"/>
                  <a:gd name="T12" fmla="+- 0 1226 1034"/>
                  <a:gd name="T13" fmla="*/ T12 w 296"/>
                  <a:gd name="T14" fmla="+- 0 5012 4821"/>
                  <a:gd name="T15" fmla="*/ 5012 h 1027"/>
                  <a:gd name="T16" fmla="+- 0 1211 1034"/>
                  <a:gd name="T17" fmla="*/ T16 w 296"/>
                  <a:gd name="T18" fmla="+- 0 5074 4821"/>
                  <a:gd name="T19" fmla="*/ 5074 h 1027"/>
                  <a:gd name="T20" fmla="+- 0 1206 1034"/>
                  <a:gd name="T21" fmla="*/ T20 w 296"/>
                  <a:gd name="T22" fmla="+- 0 5113 4821"/>
                  <a:gd name="T23" fmla="*/ 5113 h 1027"/>
                  <a:gd name="T24" fmla="+- 0 1207 1034"/>
                  <a:gd name="T25" fmla="*/ T24 w 296"/>
                  <a:gd name="T26" fmla="+- 0 5133 4821"/>
                  <a:gd name="T27" fmla="*/ 5133 h 1027"/>
                  <a:gd name="T28" fmla="+- 0 1210 1034"/>
                  <a:gd name="T29" fmla="*/ T28 w 296"/>
                  <a:gd name="T30" fmla="+- 0 5152 4821"/>
                  <a:gd name="T31" fmla="*/ 5152 h 1027"/>
                  <a:gd name="T32" fmla="+- 0 1214 1034"/>
                  <a:gd name="T33" fmla="*/ T32 w 296"/>
                  <a:gd name="T34" fmla="+- 0 5169 4821"/>
                  <a:gd name="T35" fmla="*/ 5169 h 1027"/>
                  <a:gd name="T36" fmla="+- 0 1219 1034"/>
                  <a:gd name="T37" fmla="*/ T36 w 296"/>
                  <a:gd name="T38" fmla="+- 0 5186 4821"/>
                  <a:gd name="T39" fmla="*/ 5186 h 1027"/>
                  <a:gd name="T40" fmla="+- 0 1223 1034"/>
                  <a:gd name="T41" fmla="*/ T40 w 296"/>
                  <a:gd name="T42" fmla="+- 0 5204 4821"/>
                  <a:gd name="T43" fmla="*/ 5204 h 1027"/>
                  <a:gd name="T44" fmla="+- 0 1228 1034"/>
                  <a:gd name="T45" fmla="*/ T44 w 296"/>
                  <a:gd name="T46" fmla="+- 0 5224 4821"/>
                  <a:gd name="T47" fmla="*/ 5224 h 1027"/>
                  <a:gd name="T48" fmla="+- 0 1231 1034"/>
                  <a:gd name="T49" fmla="*/ T48 w 296"/>
                  <a:gd name="T50" fmla="+- 0 5245 4821"/>
                  <a:gd name="T51" fmla="*/ 5245 h 1027"/>
                  <a:gd name="T52" fmla="+- 0 1245 1034"/>
                  <a:gd name="T53" fmla="*/ T52 w 296"/>
                  <a:gd name="T54" fmla="+- 0 5471 4821"/>
                  <a:gd name="T55" fmla="*/ 5471 h 1027"/>
                  <a:gd name="T56" fmla="+- 0 1075 1034"/>
                  <a:gd name="T57" fmla="*/ T56 w 296"/>
                  <a:gd name="T58" fmla="+- 0 5721 4821"/>
                  <a:gd name="T59" fmla="*/ 5721 h 1027"/>
                  <a:gd name="T60" fmla="+- 0 1062 1034"/>
                  <a:gd name="T61" fmla="*/ T60 w 296"/>
                  <a:gd name="T62" fmla="+- 0 5746 4821"/>
                  <a:gd name="T63" fmla="*/ 5746 h 1027"/>
                  <a:gd name="T64" fmla="+- 0 1051 1034"/>
                  <a:gd name="T65" fmla="*/ T64 w 296"/>
                  <a:gd name="T66" fmla="+- 0 5770 4821"/>
                  <a:gd name="T67" fmla="*/ 5770 h 1027"/>
                  <a:gd name="T68" fmla="+- 0 1043 1034"/>
                  <a:gd name="T69" fmla="*/ T68 w 296"/>
                  <a:gd name="T70" fmla="+- 0 5793 4821"/>
                  <a:gd name="T71" fmla="*/ 5793 h 1027"/>
                  <a:gd name="T72" fmla="+- 0 1037 1034"/>
                  <a:gd name="T73" fmla="*/ T72 w 296"/>
                  <a:gd name="T74" fmla="+- 0 5813 4821"/>
                  <a:gd name="T75" fmla="*/ 5813 h 1027"/>
                  <a:gd name="T76" fmla="+- 0 1034 1034"/>
                  <a:gd name="T77" fmla="*/ T76 w 296"/>
                  <a:gd name="T78" fmla="+- 0 5830 4821"/>
                  <a:gd name="T79" fmla="*/ 5830 h 1027"/>
                  <a:gd name="T80" fmla="+- 0 1035 1034"/>
                  <a:gd name="T81" fmla="*/ T80 w 296"/>
                  <a:gd name="T82" fmla="+- 0 5841 4821"/>
                  <a:gd name="T83" fmla="*/ 5841 h 1027"/>
                  <a:gd name="T84" fmla="+- 0 1038 1034"/>
                  <a:gd name="T85" fmla="*/ T84 w 296"/>
                  <a:gd name="T86" fmla="+- 0 5847 4821"/>
                  <a:gd name="T87" fmla="*/ 5847 h 1027"/>
                  <a:gd name="T88" fmla="+- 0 1046 1034"/>
                  <a:gd name="T89" fmla="*/ T88 w 296"/>
                  <a:gd name="T90" fmla="+- 0 5843 4821"/>
                  <a:gd name="T91" fmla="*/ 5843 h 1027"/>
                  <a:gd name="T92" fmla="+- 0 1102 1034"/>
                  <a:gd name="T93" fmla="*/ T92 w 296"/>
                  <a:gd name="T94" fmla="+- 0 5791 4821"/>
                  <a:gd name="T95" fmla="*/ 5791 h 1027"/>
                  <a:gd name="T96" fmla="+- 0 1152 1034"/>
                  <a:gd name="T97" fmla="*/ T96 w 296"/>
                  <a:gd name="T98" fmla="+- 0 5735 4821"/>
                  <a:gd name="T99" fmla="*/ 5735 h 1027"/>
                  <a:gd name="T100" fmla="+- 0 1194 1034"/>
                  <a:gd name="T101" fmla="*/ T100 w 296"/>
                  <a:gd name="T102" fmla="+- 0 5685 4821"/>
                  <a:gd name="T103" fmla="*/ 5685 h 1027"/>
                  <a:gd name="T104" fmla="+- 0 1232 1034"/>
                  <a:gd name="T105" fmla="*/ T104 w 296"/>
                  <a:gd name="T106" fmla="+- 0 5635 4821"/>
                  <a:gd name="T107" fmla="*/ 5635 h 1027"/>
                  <a:gd name="T108" fmla="+- 0 1264 1034"/>
                  <a:gd name="T109" fmla="*/ T108 w 296"/>
                  <a:gd name="T110" fmla="+- 0 5570 4821"/>
                  <a:gd name="T111" fmla="*/ 5570 h 1027"/>
                  <a:gd name="T112" fmla="+- 0 1271 1034"/>
                  <a:gd name="T113" fmla="*/ T112 w 296"/>
                  <a:gd name="T114" fmla="+- 0 5496 4821"/>
                  <a:gd name="T115" fmla="*/ 5496 h 1027"/>
                  <a:gd name="T116" fmla="+- 0 1271 1034"/>
                  <a:gd name="T117" fmla="*/ T116 w 296"/>
                  <a:gd name="T118" fmla="+- 0 5477 4821"/>
                  <a:gd name="T119" fmla="*/ 5477 h 1027"/>
                  <a:gd name="T120" fmla="+- 0 1274 1034"/>
                  <a:gd name="T121" fmla="*/ T120 w 296"/>
                  <a:gd name="T122" fmla="+- 0 5415 4821"/>
                  <a:gd name="T123" fmla="*/ 5415 h 1027"/>
                  <a:gd name="T124" fmla="+- 0 1276 1034"/>
                  <a:gd name="T125" fmla="*/ T124 w 296"/>
                  <a:gd name="T126" fmla="+- 0 5351 4821"/>
                  <a:gd name="T127" fmla="*/ 5351 h 1027"/>
                  <a:gd name="T128" fmla="+- 0 1276 1034"/>
                  <a:gd name="T129" fmla="*/ T128 w 296"/>
                  <a:gd name="T130" fmla="+- 0 5309 4821"/>
                  <a:gd name="T131" fmla="*/ 5309 h 1027"/>
                  <a:gd name="T132" fmla="+- 0 1276 1034"/>
                  <a:gd name="T133" fmla="*/ T132 w 296"/>
                  <a:gd name="T134" fmla="+- 0 5289 4821"/>
                  <a:gd name="T135" fmla="*/ 5289 h 1027"/>
                  <a:gd name="T136" fmla="+- 0 1273 1034"/>
                  <a:gd name="T137" fmla="*/ T136 w 296"/>
                  <a:gd name="T138" fmla="+- 0 5227 4821"/>
                  <a:gd name="T139" fmla="*/ 5227 h 1027"/>
                  <a:gd name="T140" fmla="+- 0 1260 1034"/>
                  <a:gd name="T141" fmla="*/ T140 w 296"/>
                  <a:gd name="T142" fmla="+- 0 5158 4821"/>
                  <a:gd name="T143" fmla="*/ 5158 h 1027"/>
                  <a:gd name="T144" fmla="+- 0 1255 1034"/>
                  <a:gd name="T145" fmla="*/ T144 w 296"/>
                  <a:gd name="T146" fmla="+- 0 5139 4821"/>
                  <a:gd name="T147" fmla="*/ 5139 h 1027"/>
                  <a:gd name="T148" fmla="+- 0 1251 1034"/>
                  <a:gd name="T149" fmla="*/ T148 w 296"/>
                  <a:gd name="T150" fmla="+- 0 5121 4821"/>
                  <a:gd name="T151" fmla="*/ 5121 h 1027"/>
                  <a:gd name="T152" fmla="+- 0 1248 1034"/>
                  <a:gd name="T153" fmla="*/ T152 w 296"/>
                  <a:gd name="T154" fmla="+- 0 5105 4821"/>
                  <a:gd name="T155" fmla="*/ 5105 h 1027"/>
                  <a:gd name="T156" fmla="+- 0 1245 1034"/>
                  <a:gd name="T157" fmla="*/ T156 w 296"/>
                  <a:gd name="T158" fmla="+- 0 5090 4821"/>
                  <a:gd name="T159" fmla="*/ 5090 h 1027"/>
                  <a:gd name="T160" fmla="+- 0 1247 1034"/>
                  <a:gd name="T161" fmla="*/ T160 w 296"/>
                  <a:gd name="T162" fmla="+- 0 5066 4821"/>
                  <a:gd name="T163" fmla="*/ 5066 h 1027"/>
                  <a:gd name="T164" fmla="+- 0 1253 1034"/>
                  <a:gd name="T165" fmla="*/ T164 w 296"/>
                  <a:gd name="T166" fmla="+- 0 5050 4821"/>
                  <a:gd name="T167" fmla="*/ 5050 h 1027"/>
                  <a:gd name="T168" fmla="+- 0 1260 1034"/>
                  <a:gd name="T169" fmla="*/ T168 w 296"/>
                  <a:gd name="T170" fmla="+- 0 5038 4821"/>
                  <a:gd name="T171" fmla="*/ 5038 h 1027"/>
                  <a:gd name="T172" fmla="+- 0 1269 1034"/>
                  <a:gd name="T173" fmla="*/ T172 w 296"/>
                  <a:gd name="T174" fmla="+- 0 5025 4821"/>
                  <a:gd name="T175" fmla="*/ 5025 h 1027"/>
                  <a:gd name="T176" fmla="+- 0 1278 1034"/>
                  <a:gd name="T177" fmla="*/ T176 w 296"/>
                  <a:gd name="T178" fmla="+- 0 5007 4821"/>
                  <a:gd name="T179" fmla="*/ 5007 h 1027"/>
                  <a:gd name="T180" fmla="+- 0 1283 1034"/>
                  <a:gd name="T181" fmla="*/ T180 w 296"/>
                  <a:gd name="T182" fmla="+- 0 4990 4821"/>
                  <a:gd name="T183" fmla="*/ 4990 h 1027"/>
                  <a:gd name="T184" fmla="+- 0 1291 1034"/>
                  <a:gd name="T185" fmla="*/ T184 w 296"/>
                  <a:gd name="T186" fmla="+- 0 4971 4821"/>
                  <a:gd name="T187" fmla="*/ 4971 h 1027"/>
                  <a:gd name="T188" fmla="+- 0 1298 1034"/>
                  <a:gd name="T189" fmla="*/ T188 w 296"/>
                  <a:gd name="T190" fmla="+- 0 4949 4821"/>
                  <a:gd name="T191" fmla="*/ 4949 h 1027"/>
                  <a:gd name="T192" fmla="+- 0 1321 1034"/>
                  <a:gd name="T193" fmla="*/ T192 w 296"/>
                  <a:gd name="T194" fmla="+- 0 4881 4821"/>
                  <a:gd name="T195" fmla="*/ 4881 h 1027"/>
                  <a:gd name="T196" fmla="+- 0 1330 1034"/>
                  <a:gd name="T197" fmla="*/ T196 w 296"/>
                  <a:gd name="T198" fmla="+- 0 4847 4821"/>
                  <a:gd name="T199" fmla="*/ 4847 h 1027"/>
                  <a:gd name="T200" fmla="+- 0 1329 1034"/>
                  <a:gd name="T201" fmla="*/ T200 w 296"/>
                  <a:gd name="T202" fmla="+- 0 4832 4821"/>
                  <a:gd name="T203" fmla="*/ 4832 h 1027"/>
                  <a:gd name="T204" fmla="+- 0 1323 1034"/>
                  <a:gd name="T205" fmla="*/ T204 w 296"/>
                  <a:gd name="T206" fmla="+- 0 4823 4821"/>
                  <a:gd name="T207" fmla="*/ 4823 h 1027"/>
                  <a:gd name="T208" fmla="+- 0 1314 1034"/>
                  <a:gd name="T209" fmla="*/ T208 w 296"/>
                  <a:gd name="T210" fmla="+- 0 4821 4821"/>
                  <a:gd name="T211" fmla="*/ 4821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296" h="1027">
                    <a:moveTo>
                      <a:pt x="280" y="0"/>
                    </a:moveTo>
                    <a:lnTo>
                      <a:pt x="242" y="53"/>
                    </a:lnTo>
                    <a:lnTo>
                      <a:pt x="214" y="125"/>
                    </a:lnTo>
                    <a:lnTo>
                      <a:pt x="192" y="191"/>
                    </a:lnTo>
                    <a:lnTo>
                      <a:pt x="177" y="25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79" name="Group 3948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696" name="Freeform 3949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281 1034"/>
                  <a:gd name="T1" fmla="*/ T0 w 296"/>
                  <a:gd name="T2" fmla="+- 0 4862 4821"/>
                  <a:gd name="T3" fmla="*/ 4862 h 1027"/>
                  <a:gd name="T4" fmla="+- 0 1255 1034"/>
                  <a:gd name="T5" fmla="*/ T4 w 296"/>
                  <a:gd name="T6" fmla="+- 0 4926 4821"/>
                  <a:gd name="T7" fmla="*/ 4926 h 1027"/>
                  <a:gd name="T8" fmla="+- 0 1233 1034"/>
                  <a:gd name="T9" fmla="*/ T8 w 296"/>
                  <a:gd name="T10" fmla="+- 0 4990 4821"/>
                  <a:gd name="T11" fmla="*/ 4990 h 1027"/>
                  <a:gd name="T12" fmla="+- 0 1215 1034"/>
                  <a:gd name="T13" fmla="*/ T12 w 296"/>
                  <a:gd name="T14" fmla="+- 0 5054 4821"/>
                  <a:gd name="T15" fmla="*/ 5054 h 1027"/>
                  <a:gd name="T16" fmla="+- 0 1206 1034"/>
                  <a:gd name="T17" fmla="*/ T16 w 296"/>
                  <a:gd name="T18" fmla="+- 0 5113 4821"/>
                  <a:gd name="T19" fmla="*/ 5113 h 1027"/>
                  <a:gd name="T20" fmla="+- 0 1207 1034"/>
                  <a:gd name="T21" fmla="*/ T20 w 296"/>
                  <a:gd name="T22" fmla="+- 0 5133 4821"/>
                  <a:gd name="T23" fmla="*/ 5133 h 1027"/>
                  <a:gd name="T24" fmla="+- 0 1210 1034"/>
                  <a:gd name="T25" fmla="*/ T24 w 296"/>
                  <a:gd name="T26" fmla="+- 0 5152 4821"/>
                  <a:gd name="T27" fmla="*/ 5152 h 1027"/>
                  <a:gd name="T28" fmla="+- 0 1214 1034"/>
                  <a:gd name="T29" fmla="*/ T28 w 296"/>
                  <a:gd name="T30" fmla="+- 0 5169 4821"/>
                  <a:gd name="T31" fmla="*/ 5169 h 1027"/>
                  <a:gd name="T32" fmla="+- 0 1219 1034"/>
                  <a:gd name="T33" fmla="*/ T32 w 296"/>
                  <a:gd name="T34" fmla="+- 0 5186 4821"/>
                  <a:gd name="T35" fmla="*/ 5186 h 1027"/>
                  <a:gd name="T36" fmla="+- 0 1223 1034"/>
                  <a:gd name="T37" fmla="*/ T36 w 296"/>
                  <a:gd name="T38" fmla="+- 0 5204 4821"/>
                  <a:gd name="T39" fmla="*/ 5204 h 1027"/>
                  <a:gd name="T40" fmla="+- 0 1228 1034"/>
                  <a:gd name="T41" fmla="*/ T40 w 296"/>
                  <a:gd name="T42" fmla="+- 0 5224 4821"/>
                  <a:gd name="T43" fmla="*/ 5224 h 1027"/>
                  <a:gd name="T44" fmla="+- 0 1231 1034"/>
                  <a:gd name="T45" fmla="*/ T44 w 296"/>
                  <a:gd name="T46" fmla="+- 0 5245 4821"/>
                  <a:gd name="T47" fmla="*/ 5245 h 1027"/>
                  <a:gd name="T48" fmla="+- 0 1245 1034"/>
                  <a:gd name="T49" fmla="*/ T48 w 296"/>
                  <a:gd name="T50" fmla="+- 0 5471 4821"/>
                  <a:gd name="T51" fmla="*/ 5471 h 1027"/>
                  <a:gd name="T52" fmla="+- 0 1075 1034"/>
                  <a:gd name="T53" fmla="*/ T52 w 296"/>
                  <a:gd name="T54" fmla="+- 0 5721 4821"/>
                  <a:gd name="T55" fmla="*/ 5721 h 1027"/>
                  <a:gd name="T56" fmla="+- 0 1062 1034"/>
                  <a:gd name="T57" fmla="*/ T56 w 296"/>
                  <a:gd name="T58" fmla="+- 0 5746 4821"/>
                  <a:gd name="T59" fmla="*/ 5746 h 1027"/>
                  <a:gd name="T60" fmla="+- 0 1051 1034"/>
                  <a:gd name="T61" fmla="*/ T60 w 296"/>
                  <a:gd name="T62" fmla="+- 0 5770 4821"/>
                  <a:gd name="T63" fmla="*/ 5770 h 1027"/>
                  <a:gd name="T64" fmla="+- 0 1043 1034"/>
                  <a:gd name="T65" fmla="*/ T64 w 296"/>
                  <a:gd name="T66" fmla="+- 0 5793 4821"/>
                  <a:gd name="T67" fmla="*/ 5793 h 1027"/>
                  <a:gd name="T68" fmla="+- 0 1037 1034"/>
                  <a:gd name="T69" fmla="*/ T68 w 296"/>
                  <a:gd name="T70" fmla="+- 0 5813 4821"/>
                  <a:gd name="T71" fmla="*/ 5813 h 1027"/>
                  <a:gd name="T72" fmla="+- 0 1034 1034"/>
                  <a:gd name="T73" fmla="*/ T72 w 296"/>
                  <a:gd name="T74" fmla="+- 0 5830 4821"/>
                  <a:gd name="T75" fmla="*/ 5830 h 1027"/>
                  <a:gd name="T76" fmla="+- 0 1035 1034"/>
                  <a:gd name="T77" fmla="*/ T76 w 296"/>
                  <a:gd name="T78" fmla="+- 0 5841 4821"/>
                  <a:gd name="T79" fmla="*/ 5841 h 1027"/>
                  <a:gd name="T80" fmla="+- 0 1038 1034"/>
                  <a:gd name="T81" fmla="*/ T80 w 296"/>
                  <a:gd name="T82" fmla="+- 0 5847 4821"/>
                  <a:gd name="T83" fmla="*/ 5847 h 1027"/>
                  <a:gd name="T84" fmla="+- 0 1046 1034"/>
                  <a:gd name="T85" fmla="*/ T84 w 296"/>
                  <a:gd name="T86" fmla="+- 0 5843 4821"/>
                  <a:gd name="T87" fmla="*/ 5843 h 1027"/>
                  <a:gd name="T88" fmla="+- 0 1102 1034"/>
                  <a:gd name="T89" fmla="*/ T88 w 296"/>
                  <a:gd name="T90" fmla="+- 0 5791 4821"/>
                  <a:gd name="T91" fmla="*/ 5791 h 1027"/>
                  <a:gd name="T92" fmla="+- 0 1152 1034"/>
                  <a:gd name="T93" fmla="*/ T92 w 296"/>
                  <a:gd name="T94" fmla="+- 0 5735 4821"/>
                  <a:gd name="T95" fmla="*/ 5735 h 1027"/>
                  <a:gd name="T96" fmla="+- 0 1194 1034"/>
                  <a:gd name="T97" fmla="*/ T96 w 296"/>
                  <a:gd name="T98" fmla="+- 0 5685 4821"/>
                  <a:gd name="T99" fmla="*/ 5685 h 1027"/>
                  <a:gd name="T100" fmla="+- 0 1232 1034"/>
                  <a:gd name="T101" fmla="*/ T100 w 296"/>
                  <a:gd name="T102" fmla="+- 0 5635 4821"/>
                  <a:gd name="T103" fmla="*/ 5635 h 1027"/>
                  <a:gd name="T104" fmla="+- 0 1264 1034"/>
                  <a:gd name="T105" fmla="*/ T104 w 296"/>
                  <a:gd name="T106" fmla="+- 0 5570 4821"/>
                  <a:gd name="T107" fmla="*/ 5570 h 1027"/>
                  <a:gd name="T108" fmla="+- 0 1271 1034"/>
                  <a:gd name="T109" fmla="*/ T108 w 296"/>
                  <a:gd name="T110" fmla="+- 0 5496 4821"/>
                  <a:gd name="T111" fmla="*/ 5496 h 1027"/>
                  <a:gd name="T112" fmla="+- 0 1271 1034"/>
                  <a:gd name="T113" fmla="*/ T112 w 296"/>
                  <a:gd name="T114" fmla="+- 0 5477 4821"/>
                  <a:gd name="T115" fmla="*/ 5477 h 1027"/>
                  <a:gd name="T116" fmla="+- 0 1274 1034"/>
                  <a:gd name="T117" fmla="*/ T116 w 296"/>
                  <a:gd name="T118" fmla="+- 0 5415 4821"/>
                  <a:gd name="T119" fmla="*/ 5415 h 1027"/>
                  <a:gd name="T120" fmla="+- 0 1276 1034"/>
                  <a:gd name="T121" fmla="*/ T120 w 296"/>
                  <a:gd name="T122" fmla="+- 0 5351 4821"/>
                  <a:gd name="T123" fmla="*/ 5351 h 1027"/>
                  <a:gd name="T124" fmla="+- 0 1276 1034"/>
                  <a:gd name="T125" fmla="*/ T124 w 296"/>
                  <a:gd name="T126" fmla="+- 0 5309 4821"/>
                  <a:gd name="T127" fmla="*/ 5309 h 1027"/>
                  <a:gd name="T128" fmla="+- 0 1276 1034"/>
                  <a:gd name="T129" fmla="*/ T128 w 296"/>
                  <a:gd name="T130" fmla="+- 0 5289 4821"/>
                  <a:gd name="T131" fmla="*/ 5289 h 1027"/>
                  <a:gd name="T132" fmla="+- 0 1273 1034"/>
                  <a:gd name="T133" fmla="*/ T132 w 296"/>
                  <a:gd name="T134" fmla="+- 0 5227 4821"/>
                  <a:gd name="T135" fmla="*/ 5227 h 1027"/>
                  <a:gd name="T136" fmla="+- 0 1260 1034"/>
                  <a:gd name="T137" fmla="*/ T136 w 296"/>
                  <a:gd name="T138" fmla="+- 0 5158 4821"/>
                  <a:gd name="T139" fmla="*/ 5158 h 1027"/>
                  <a:gd name="T140" fmla="+- 0 1255 1034"/>
                  <a:gd name="T141" fmla="*/ T140 w 296"/>
                  <a:gd name="T142" fmla="+- 0 5139 4821"/>
                  <a:gd name="T143" fmla="*/ 5139 h 1027"/>
                  <a:gd name="T144" fmla="+- 0 1251 1034"/>
                  <a:gd name="T145" fmla="*/ T144 w 296"/>
                  <a:gd name="T146" fmla="+- 0 5121 4821"/>
                  <a:gd name="T147" fmla="*/ 5121 h 1027"/>
                  <a:gd name="T148" fmla="+- 0 1248 1034"/>
                  <a:gd name="T149" fmla="*/ T148 w 296"/>
                  <a:gd name="T150" fmla="+- 0 5105 4821"/>
                  <a:gd name="T151" fmla="*/ 5105 h 1027"/>
                  <a:gd name="T152" fmla="+- 0 1245 1034"/>
                  <a:gd name="T153" fmla="*/ T152 w 296"/>
                  <a:gd name="T154" fmla="+- 0 5090 4821"/>
                  <a:gd name="T155" fmla="*/ 5090 h 1027"/>
                  <a:gd name="T156" fmla="+- 0 1247 1034"/>
                  <a:gd name="T157" fmla="*/ T156 w 296"/>
                  <a:gd name="T158" fmla="+- 0 5066 4821"/>
                  <a:gd name="T159" fmla="*/ 5066 h 1027"/>
                  <a:gd name="T160" fmla="+- 0 1253 1034"/>
                  <a:gd name="T161" fmla="*/ T160 w 296"/>
                  <a:gd name="T162" fmla="+- 0 5050 4821"/>
                  <a:gd name="T163" fmla="*/ 5050 h 1027"/>
                  <a:gd name="T164" fmla="+- 0 1260 1034"/>
                  <a:gd name="T165" fmla="*/ T164 w 296"/>
                  <a:gd name="T166" fmla="+- 0 5038 4821"/>
                  <a:gd name="T167" fmla="*/ 5038 h 1027"/>
                  <a:gd name="T168" fmla="+- 0 1269 1034"/>
                  <a:gd name="T169" fmla="*/ T168 w 296"/>
                  <a:gd name="T170" fmla="+- 0 5025 4821"/>
                  <a:gd name="T171" fmla="*/ 5025 h 1027"/>
                  <a:gd name="T172" fmla="+- 0 1278 1034"/>
                  <a:gd name="T173" fmla="*/ T172 w 296"/>
                  <a:gd name="T174" fmla="+- 0 5007 4821"/>
                  <a:gd name="T175" fmla="*/ 5007 h 1027"/>
                  <a:gd name="T176" fmla="+- 0 1283 1034"/>
                  <a:gd name="T177" fmla="*/ T176 w 296"/>
                  <a:gd name="T178" fmla="+- 0 4990 4821"/>
                  <a:gd name="T179" fmla="*/ 4990 h 1027"/>
                  <a:gd name="T180" fmla="+- 0 1291 1034"/>
                  <a:gd name="T181" fmla="*/ T180 w 296"/>
                  <a:gd name="T182" fmla="+- 0 4971 4821"/>
                  <a:gd name="T183" fmla="*/ 4971 h 1027"/>
                  <a:gd name="T184" fmla="+- 0 1298 1034"/>
                  <a:gd name="T185" fmla="*/ T184 w 296"/>
                  <a:gd name="T186" fmla="+- 0 4949 4821"/>
                  <a:gd name="T187" fmla="*/ 4949 h 1027"/>
                  <a:gd name="T188" fmla="+- 0 1321 1034"/>
                  <a:gd name="T189" fmla="*/ T188 w 296"/>
                  <a:gd name="T190" fmla="+- 0 4881 4821"/>
                  <a:gd name="T191" fmla="*/ 4881 h 1027"/>
                  <a:gd name="T192" fmla="+- 0 1330 1034"/>
                  <a:gd name="T193" fmla="*/ T192 w 296"/>
                  <a:gd name="T194" fmla="+- 0 4847 4821"/>
                  <a:gd name="T195" fmla="*/ 4847 h 1027"/>
                  <a:gd name="T196" fmla="+- 0 1329 1034"/>
                  <a:gd name="T197" fmla="*/ T196 w 296"/>
                  <a:gd name="T198" fmla="+- 0 4832 4821"/>
                  <a:gd name="T199" fmla="*/ 4832 h 1027"/>
                  <a:gd name="T200" fmla="+- 0 1323 1034"/>
                  <a:gd name="T201" fmla="*/ T200 w 296"/>
                  <a:gd name="T202" fmla="+- 0 4823 4821"/>
                  <a:gd name="T203" fmla="*/ 4823 h 1027"/>
                  <a:gd name="T204" fmla="+- 0 1314 1034"/>
                  <a:gd name="T205" fmla="*/ T204 w 296"/>
                  <a:gd name="T206" fmla="+- 0 4821 4821"/>
                  <a:gd name="T207" fmla="*/ 4821 h 1027"/>
                  <a:gd name="T208" fmla="+- 0 1303 1034"/>
                  <a:gd name="T209" fmla="*/ T208 w 296"/>
                  <a:gd name="T210" fmla="+- 0 4827 4821"/>
                  <a:gd name="T211" fmla="*/ 4827 h 1027"/>
                  <a:gd name="T212" fmla="+- 0 1291 1034"/>
                  <a:gd name="T213" fmla="*/ T212 w 296"/>
                  <a:gd name="T214" fmla="+- 0 4843 4821"/>
                  <a:gd name="T215" fmla="*/ 4843 h 1027"/>
                  <a:gd name="T216" fmla="+- 0 1281 1034"/>
                  <a:gd name="T217" fmla="*/ T216 w 296"/>
                  <a:gd name="T218" fmla="+- 0 4862 4821"/>
                  <a:gd name="T219" fmla="*/ 4862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296" h="1027">
                    <a:moveTo>
                      <a:pt x="247" y="41"/>
                    </a:moveTo>
                    <a:lnTo>
                      <a:pt x="221" y="105"/>
                    </a:lnTo>
                    <a:lnTo>
                      <a:pt x="199" y="169"/>
                    </a:lnTo>
                    <a:lnTo>
                      <a:pt x="181" y="23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lnTo>
                      <a:pt x="269" y="6"/>
                    </a:lnTo>
                    <a:lnTo>
                      <a:pt x="257" y="22"/>
                    </a:lnTo>
                    <a:lnTo>
                      <a:pt x="247" y="41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0" name="Group 3946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695" name="Freeform 3947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88 2062"/>
                  <a:gd name="T1" fmla="*/ T0 w 243"/>
                  <a:gd name="T2" fmla="+- 0 5335 5335"/>
                  <a:gd name="T3" fmla="*/ 5335 h 200"/>
                  <a:gd name="T4" fmla="+- 0 2068 2062"/>
                  <a:gd name="T5" fmla="*/ T4 w 243"/>
                  <a:gd name="T6" fmla="+- 0 5339 5335"/>
                  <a:gd name="T7" fmla="*/ 5339 h 200"/>
                  <a:gd name="T8" fmla="+- 0 2062 2062"/>
                  <a:gd name="T9" fmla="*/ T8 w 243"/>
                  <a:gd name="T10" fmla="+- 0 5356 5335"/>
                  <a:gd name="T11" fmla="*/ 5356 h 200"/>
                  <a:gd name="T12" fmla="+- 0 2062 2062"/>
                  <a:gd name="T13" fmla="*/ T12 w 243"/>
                  <a:gd name="T14" fmla="+- 0 5361 5335"/>
                  <a:gd name="T15" fmla="*/ 5361 h 200"/>
                  <a:gd name="T16" fmla="+- 0 2278 2062"/>
                  <a:gd name="T17" fmla="*/ T16 w 243"/>
                  <a:gd name="T18" fmla="+- 0 5531 5335"/>
                  <a:gd name="T19" fmla="*/ 5531 h 200"/>
                  <a:gd name="T20" fmla="+- 0 2294 2062"/>
                  <a:gd name="T21" fmla="*/ T20 w 243"/>
                  <a:gd name="T22" fmla="+- 0 5534 5335"/>
                  <a:gd name="T23" fmla="*/ 5534 h 200"/>
                  <a:gd name="T24" fmla="+- 0 2302 2062"/>
                  <a:gd name="T25" fmla="*/ T24 w 243"/>
                  <a:gd name="T26" fmla="+- 0 5527 5335"/>
                  <a:gd name="T27" fmla="*/ 5527 h 200"/>
                  <a:gd name="T28" fmla="+- 0 2304 2062"/>
                  <a:gd name="T29" fmla="*/ T28 w 243"/>
                  <a:gd name="T30" fmla="+- 0 5513 5335"/>
                  <a:gd name="T31" fmla="*/ 5513 h 200"/>
                  <a:gd name="T32" fmla="+- 0 2302 2062"/>
                  <a:gd name="T33" fmla="*/ T32 w 243"/>
                  <a:gd name="T34" fmla="+- 0 5497 5335"/>
                  <a:gd name="T35" fmla="*/ 5497 h 200"/>
                  <a:gd name="T36" fmla="+- 0 2298 2062"/>
                  <a:gd name="T37" fmla="*/ T36 w 243"/>
                  <a:gd name="T38" fmla="+- 0 5481 5335"/>
                  <a:gd name="T39" fmla="*/ 5481 h 200"/>
                  <a:gd name="T40" fmla="+- 0 2222 2062"/>
                  <a:gd name="T41" fmla="*/ T40 w 243"/>
                  <a:gd name="T42" fmla="+- 0 5418 5335"/>
                  <a:gd name="T43" fmla="*/ 5418 h 200"/>
                  <a:gd name="T44" fmla="+- 0 2088 2062"/>
                  <a:gd name="T45" fmla="*/ T44 w 243"/>
                  <a:gd name="T46" fmla="+- 0 5335 5335"/>
                  <a:gd name="T47" fmla="*/ 5335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26" y="0"/>
                    </a:move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60" y="8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1" name="Group 3944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694" name="Freeform 3945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62 2062"/>
                  <a:gd name="T1" fmla="*/ T0 w 243"/>
                  <a:gd name="T2" fmla="+- 0 5361 5335"/>
                  <a:gd name="T3" fmla="*/ 5361 h 200"/>
                  <a:gd name="T4" fmla="+- 0 2278 2062"/>
                  <a:gd name="T5" fmla="*/ T4 w 243"/>
                  <a:gd name="T6" fmla="+- 0 5531 5335"/>
                  <a:gd name="T7" fmla="*/ 5531 h 200"/>
                  <a:gd name="T8" fmla="+- 0 2294 2062"/>
                  <a:gd name="T9" fmla="*/ T8 w 243"/>
                  <a:gd name="T10" fmla="+- 0 5534 5335"/>
                  <a:gd name="T11" fmla="*/ 5534 h 200"/>
                  <a:gd name="T12" fmla="+- 0 2302 2062"/>
                  <a:gd name="T13" fmla="*/ T12 w 243"/>
                  <a:gd name="T14" fmla="+- 0 5527 5335"/>
                  <a:gd name="T15" fmla="*/ 5527 h 200"/>
                  <a:gd name="T16" fmla="+- 0 2304 2062"/>
                  <a:gd name="T17" fmla="*/ T16 w 243"/>
                  <a:gd name="T18" fmla="+- 0 5513 5335"/>
                  <a:gd name="T19" fmla="*/ 5513 h 200"/>
                  <a:gd name="T20" fmla="+- 0 2302 2062"/>
                  <a:gd name="T21" fmla="*/ T20 w 243"/>
                  <a:gd name="T22" fmla="+- 0 5497 5335"/>
                  <a:gd name="T23" fmla="*/ 5497 h 200"/>
                  <a:gd name="T24" fmla="+- 0 2298 2062"/>
                  <a:gd name="T25" fmla="*/ T24 w 243"/>
                  <a:gd name="T26" fmla="+- 0 5481 5335"/>
                  <a:gd name="T27" fmla="*/ 5481 h 200"/>
                  <a:gd name="T28" fmla="+- 0 2221 2062"/>
                  <a:gd name="T29" fmla="*/ T28 w 243"/>
                  <a:gd name="T30" fmla="+- 0 5418 5335"/>
                  <a:gd name="T31" fmla="*/ 5418 h 200"/>
                  <a:gd name="T32" fmla="+- 0 2088 2062"/>
                  <a:gd name="T33" fmla="*/ T32 w 243"/>
                  <a:gd name="T34" fmla="+- 0 5335 5335"/>
                  <a:gd name="T35" fmla="*/ 5335 h 200"/>
                  <a:gd name="T36" fmla="+- 0 2068 2062"/>
                  <a:gd name="T37" fmla="*/ T36 w 243"/>
                  <a:gd name="T38" fmla="+- 0 5339 5335"/>
                  <a:gd name="T39" fmla="*/ 5339 h 200"/>
                  <a:gd name="T40" fmla="+- 0 2062 2062"/>
                  <a:gd name="T41" fmla="*/ T40 w 243"/>
                  <a:gd name="T42" fmla="+- 0 5356 5335"/>
                  <a:gd name="T43" fmla="*/ 5356 h 200"/>
                  <a:gd name="T44" fmla="+- 0 2062 2062"/>
                  <a:gd name="T45" fmla="*/ T44 w 243"/>
                  <a:gd name="T46" fmla="+- 0 5361 5335"/>
                  <a:gd name="T47" fmla="*/ 5361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0" y="26"/>
                    </a:move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59" y="83"/>
                    </a:lnTo>
                    <a:lnTo>
                      <a:pt x="26" y="0"/>
                    </a:ln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2" name="Group 3942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693" name="Freeform 3943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25 2313"/>
                  <a:gd name="T1" fmla="*/ T0 w 219"/>
                  <a:gd name="T2" fmla="+- 0 5564 5564"/>
                  <a:gd name="T3" fmla="*/ 5564 h 277"/>
                  <a:gd name="T4" fmla="+- 0 2316 2313"/>
                  <a:gd name="T5" fmla="*/ T4 w 219"/>
                  <a:gd name="T6" fmla="+- 0 5570 5564"/>
                  <a:gd name="T7" fmla="*/ 5570 h 277"/>
                  <a:gd name="T8" fmla="+- 0 2313 2313"/>
                  <a:gd name="T9" fmla="*/ T8 w 219"/>
                  <a:gd name="T10" fmla="+- 0 5585 5564"/>
                  <a:gd name="T11" fmla="*/ 5585 h 277"/>
                  <a:gd name="T12" fmla="+- 0 2314 2313"/>
                  <a:gd name="T13" fmla="*/ T12 w 219"/>
                  <a:gd name="T14" fmla="+- 0 5598 5564"/>
                  <a:gd name="T15" fmla="*/ 5598 h 277"/>
                  <a:gd name="T16" fmla="+- 0 2387 2313"/>
                  <a:gd name="T17" fmla="*/ T16 w 219"/>
                  <a:gd name="T18" fmla="+- 0 5725 5564"/>
                  <a:gd name="T19" fmla="*/ 5725 h 277"/>
                  <a:gd name="T20" fmla="+- 0 2420 2313"/>
                  <a:gd name="T21" fmla="*/ T20 w 219"/>
                  <a:gd name="T22" fmla="+- 0 5825 5564"/>
                  <a:gd name="T23" fmla="*/ 5825 h 277"/>
                  <a:gd name="T24" fmla="+- 0 2437 2313"/>
                  <a:gd name="T25" fmla="*/ T24 w 219"/>
                  <a:gd name="T26" fmla="+- 0 5834 5564"/>
                  <a:gd name="T27" fmla="*/ 5834 h 277"/>
                  <a:gd name="T28" fmla="+- 0 2459 2313"/>
                  <a:gd name="T29" fmla="*/ T28 w 219"/>
                  <a:gd name="T30" fmla="+- 0 5839 5564"/>
                  <a:gd name="T31" fmla="*/ 5839 h 277"/>
                  <a:gd name="T32" fmla="+- 0 2482 2313"/>
                  <a:gd name="T33" fmla="*/ T32 w 219"/>
                  <a:gd name="T34" fmla="+- 0 5841 5564"/>
                  <a:gd name="T35" fmla="*/ 5841 h 277"/>
                  <a:gd name="T36" fmla="+- 0 2502 2313"/>
                  <a:gd name="T37" fmla="*/ T36 w 219"/>
                  <a:gd name="T38" fmla="+- 0 5840 5564"/>
                  <a:gd name="T39" fmla="*/ 5840 h 277"/>
                  <a:gd name="T40" fmla="+- 0 2525 2313"/>
                  <a:gd name="T41" fmla="*/ T40 w 219"/>
                  <a:gd name="T42" fmla="+- 0 5832 5564"/>
                  <a:gd name="T43" fmla="*/ 5832 h 277"/>
                  <a:gd name="T44" fmla="+- 0 2532 2313"/>
                  <a:gd name="T45" fmla="*/ T44 w 219"/>
                  <a:gd name="T46" fmla="+- 0 5819 5564"/>
                  <a:gd name="T47" fmla="*/ 5819 h 277"/>
                  <a:gd name="T48" fmla="+- 0 2524 2313"/>
                  <a:gd name="T49" fmla="*/ T48 w 219"/>
                  <a:gd name="T50" fmla="+- 0 5802 5564"/>
                  <a:gd name="T51" fmla="*/ 5802 h 277"/>
                  <a:gd name="T52" fmla="+- 0 2480 2313"/>
                  <a:gd name="T53" fmla="*/ T52 w 219"/>
                  <a:gd name="T54" fmla="+- 0 5736 5564"/>
                  <a:gd name="T55" fmla="*/ 5736 h 277"/>
                  <a:gd name="T56" fmla="+- 0 2341 2313"/>
                  <a:gd name="T57" fmla="*/ T56 w 219"/>
                  <a:gd name="T58" fmla="+- 0 5571 5564"/>
                  <a:gd name="T59" fmla="*/ 5571 h 277"/>
                  <a:gd name="T60" fmla="+- 0 2325 2313"/>
                  <a:gd name="T61" fmla="*/ T60 w 219"/>
                  <a:gd name="T62" fmla="+- 0 5564 5564"/>
                  <a:gd name="T63" fmla="*/ 556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2" y="0"/>
                    </a:move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3" name="Group 3940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692" name="Freeform 3941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14 2313"/>
                  <a:gd name="T1" fmla="*/ T0 w 219"/>
                  <a:gd name="T2" fmla="+- 0 5598 5564"/>
                  <a:gd name="T3" fmla="*/ 5598 h 277"/>
                  <a:gd name="T4" fmla="+- 0 2387 2313"/>
                  <a:gd name="T5" fmla="*/ T4 w 219"/>
                  <a:gd name="T6" fmla="+- 0 5725 5564"/>
                  <a:gd name="T7" fmla="*/ 5725 h 277"/>
                  <a:gd name="T8" fmla="+- 0 2420 2313"/>
                  <a:gd name="T9" fmla="*/ T8 w 219"/>
                  <a:gd name="T10" fmla="+- 0 5825 5564"/>
                  <a:gd name="T11" fmla="*/ 5825 h 277"/>
                  <a:gd name="T12" fmla="+- 0 2437 2313"/>
                  <a:gd name="T13" fmla="*/ T12 w 219"/>
                  <a:gd name="T14" fmla="+- 0 5834 5564"/>
                  <a:gd name="T15" fmla="*/ 5834 h 277"/>
                  <a:gd name="T16" fmla="+- 0 2459 2313"/>
                  <a:gd name="T17" fmla="*/ T16 w 219"/>
                  <a:gd name="T18" fmla="+- 0 5839 5564"/>
                  <a:gd name="T19" fmla="*/ 5839 h 277"/>
                  <a:gd name="T20" fmla="+- 0 2482 2313"/>
                  <a:gd name="T21" fmla="*/ T20 w 219"/>
                  <a:gd name="T22" fmla="+- 0 5841 5564"/>
                  <a:gd name="T23" fmla="*/ 5841 h 277"/>
                  <a:gd name="T24" fmla="+- 0 2502 2313"/>
                  <a:gd name="T25" fmla="*/ T24 w 219"/>
                  <a:gd name="T26" fmla="+- 0 5840 5564"/>
                  <a:gd name="T27" fmla="*/ 5840 h 277"/>
                  <a:gd name="T28" fmla="+- 0 2525 2313"/>
                  <a:gd name="T29" fmla="*/ T28 w 219"/>
                  <a:gd name="T30" fmla="+- 0 5832 5564"/>
                  <a:gd name="T31" fmla="*/ 5832 h 277"/>
                  <a:gd name="T32" fmla="+- 0 2532 2313"/>
                  <a:gd name="T33" fmla="*/ T32 w 219"/>
                  <a:gd name="T34" fmla="+- 0 5819 5564"/>
                  <a:gd name="T35" fmla="*/ 5819 h 277"/>
                  <a:gd name="T36" fmla="+- 0 2524 2313"/>
                  <a:gd name="T37" fmla="*/ T36 w 219"/>
                  <a:gd name="T38" fmla="+- 0 5802 5564"/>
                  <a:gd name="T39" fmla="*/ 5802 h 277"/>
                  <a:gd name="T40" fmla="+- 0 2480 2313"/>
                  <a:gd name="T41" fmla="*/ T40 w 219"/>
                  <a:gd name="T42" fmla="+- 0 5736 5564"/>
                  <a:gd name="T43" fmla="*/ 5736 h 277"/>
                  <a:gd name="T44" fmla="+- 0 2341 2313"/>
                  <a:gd name="T45" fmla="*/ T44 w 219"/>
                  <a:gd name="T46" fmla="+- 0 5571 5564"/>
                  <a:gd name="T47" fmla="*/ 5571 h 277"/>
                  <a:gd name="T48" fmla="+- 0 2325 2313"/>
                  <a:gd name="T49" fmla="*/ T48 w 219"/>
                  <a:gd name="T50" fmla="+- 0 5564 5564"/>
                  <a:gd name="T51" fmla="*/ 5564 h 277"/>
                  <a:gd name="T52" fmla="+- 0 2316 2313"/>
                  <a:gd name="T53" fmla="*/ T52 w 219"/>
                  <a:gd name="T54" fmla="+- 0 5570 5564"/>
                  <a:gd name="T55" fmla="*/ 5570 h 277"/>
                  <a:gd name="T56" fmla="+- 0 2313 2313"/>
                  <a:gd name="T57" fmla="*/ T56 w 219"/>
                  <a:gd name="T58" fmla="+- 0 5585 5564"/>
                  <a:gd name="T59" fmla="*/ 5585 h 277"/>
                  <a:gd name="T60" fmla="+- 0 2314 2313"/>
                  <a:gd name="T61" fmla="*/ T60 w 219"/>
                  <a:gd name="T62" fmla="+- 0 5598 5564"/>
                  <a:gd name="T63" fmla="*/ 559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" y="34"/>
                    </a:move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4" name="Group 3938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691" name="Freeform 3939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24 2614"/>
                  <a:gd name="T1" fmla="*/ T0 w 163"/>
                  <a:gd name="T2" fmla="+- 0 5188 5188"/>
                  <a:gd name="T3" fmla="*/ 5188 h 192"/>
                  <a:gd name="T4" fmla="+- 0 2614 2614"/>
                  <a:gd name="T5" fmla="*/ T4 w 163"/>
                  <a:gd name="T6" fmla="+- 0 5197 5188"/>
                  <a:gd name="T7" fmla="*/ 5197 h 192"/>
                  <a:gd name="T8" fmla="+- 0 2614 2614"/>
                  <a:gd name="T9" fmla="*/ T8 w 163"/>
                  <a:gd name="T10" fmla="+- 0 5211 5188"/>
                  <a:gd name="T11" fmla="*/ 5211 h 192"/>
                  <a:gd name="T12" fmla="+- 0 2616 2614"/>
                  <a:gd name="T13" fmla="*/ T12 w 163"/>
                  <a:gd name="T14" fmla="+- 0 5215 5188"/>
                  <a:gd name="T15" fmla="*/ 5215 h 192"/>
                  <a:gd name="T16" fmla="+- 0 2628 2614"/>
                  <a:gd name="T17" fmla="*/ T16 w 163"/>
                  <a:gd name="T18" fmla="+- 0 5224 5188"/>
                  <a:gd name="T19" fmla="*/ 5224 h 192"/>
                  <a:gd name="T20" fmla="+- 0 2648 2614"/>
                  <a:gd name="T21" fmla="*/ T20 w 163"/>
                  <a:gd name="T22" fmla="+- 0 5235 5188"/>
                  <a:gd name="T23" fmla="*/ 5235 h 192"/>
                  <a:gd name="T24" fmla="+- 0 2671 2614"/>
                  <a:gd name="T25" fmla="*/ T24 w 163"/>
                  <a:gd name="T26" fmla="+- 0 5247 5188"/>
                  <a:gd name="T27" fmla="*/ 5247 h 192"/>
                  <a:gd name="T28" fmla="+- 0 2691 2614"/>
                  <a:gd name="T29" fmla="*/ T28 w 163"/>
                  <a:gd name="T30" fmla="+- 0 5259 5188"/>
                  <a:gd name="T31" fmla="*/ 5259 h 192"/>
                  <a:gd name="T32" fmla="+- 0 2702 2614"/>
                  <a:gd name="T33" fmla="*/ T32 w 163"/>
                  <a:gd name="T34" fmla="+- 0 5272 5188"/>
                  <a:gd name="T35" fmla="*/ 5272 h 192"/>
                  <a:gd name="T36" fmla="+- 0 2696 2614"/>
                  <a:gd name="T37" fmla="*/ T36 w 163"/>
                  <a:gd name="T38" fmla="+- 0 5285 5188"/>
                  <a:gd name="T39" fmla="*/ 5285 h 192"/>
                  <a:gd name="T40" fmla="+- 0 2680 2614"/>
                  <a:gd name="T41" fmla="*/ T40 w 163"/>
                  <a:gd name="T42" fmla="+- 0 5298 5188"/>
                  <a:gd name="T43" fmla="*/ 5298 h 192"/>
                  <a:gd name="T44" fmla="+- 0 2659 2614"/>
                  <a:gd name="T45" fmla="*/ T44 w 163"/>
                  <a:gd name="T46" fmla="+- 0 5311 5188"/>
                  <a:gd name="T47" fmla="*/ 5311 h 192"/>
                  <a:gd name="T48" fmla="+- 0 2639 2614"/>
                  <a:gd name="T49" fmla="*/ T48 w 163"/>
                  <a:gd name="T50" fmla="+- 0 5324 5188"/>
                  <a:gd name="T51" fmla="*/ 5324 h 192"/>
                  <a:gd name="T52" fmla="+- 0 2625 2614"/>
                  <a:gd name="T53" fmla="*/ T52 w 163"/>
                  <a:gd name="T54" fmla="+- 0 5335 5188"/>
                  <a:gd name="T55" fmla="*/ 5335 h 192"/>
                  <a:gd name="T56" fmla="+- 0 2617 2614"/>
                  <a:gd name="T57" fmla="*/ T56 w 163"/>
                  <a:gd name="T58" fmla="+- 0 5352 5188"/>
                  <a:gd name="T59" fmla="*/ 5352 h 192"/>
                  <a:gd name="T60" fmla="+- 0 2616 2614"/>
                  <a:gd name="T61" fmla="*/ T60 w 163"/>
                  <a:gd name="T62" fmla="+- 0 5369 5188"/>
                  <a:gd name="T63" fmla="*/ 5369 h 192"/>
                  <a:gd name="T64" fmla="+- 0 2623 2614"/>
                  <a:gd name="T65" fmla="*/ T64 w 163"/>
                  <a:gd name="T66" fmla="+- 0 5379 5188"/>
                  <a:gd name="T67" fmla="*/ 5379 h 192"/>
                  <a:gd name="T68" fmla="+- 0 2699 2614"/>
                  <a:gd name="T69" fmla="*/ T68 w 163"/>
                  <a:gd name="T70" fmla="+- 0 5341 5188"/>
                  <a:gd name="T71" fmla="*/ 5341 h 192"/>
                  <a:gd name="T72" fmla="+- 0 2757 2614"/>
                  <a:gd name="T73" fmla="*/ T72 w 163"/>
                  <a:gd name="T74" fmla="+- 0 5300 5188"/>
                  <a:gd name="T75" fmla="*/ 5300 h 192"/>
                  <a:gd name="T76" fmla="+- 0 2776 2614"/>
                  <a:gd name="T77" fmla="*/ T76 w 163"/>
                  <a:gd name="T78" fmla="+- 0 5275 5188"/>
                  <a:gd name="T79" fmla="*/ 5275 h 192"/>
                  <a:gd name="T80" fmla="+- 0 2772 2614"/>
                  <a:gd name="T81" fmla="*/ T80 w 163"/>
                  <a:gd name="T82" fmla="+- 0 5262 5188"/>
                  <a:gd name="T83" fmla="*/ 5262 h 192"/>
                  <a:gd name="T84" fmla="+- 0 2722 2614"/>
                  <a:gd name="T85" fmla="*/ T84 w 163"/>
                  <a:gd name="T86" fmla="+- 0 5223 5188"/>
                  <a:gd name="T87" fmla="*/ 5223 h 192"/>
                  <a:gd name="T88" fmla="+- 0 2658 2614"/>
                  <a:gd name="T89" fmla="*/ T88 w 163"/>
                  <a:gd name="T90" fmla="+- 0 5194 5188"/>
                  <a:gd name="T91" fmla="*/ 5194 h 192"/>
                  <a:gd name="T92" fmla="+- 0 2644 2614"/>
                  <a:gd name="T93" fmla="*/ T92 w 163"/>
                  <a:gd name="T94" fmla="+- 0 5189 5188"/>
                  <a:gd name="T95" fmla="*/ 5189 h 192"/>
                  <a:gd name="T96" fmla="+- 0 2624 2614"/>
                  <a:gd name="T97" fmla="*/ T96 w 163"/>
                  <a:gd name="T98" fmla="+- 0 5188 5188"/>
                  <a:gd name="T99" fmla="*/ 5188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10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3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5" name="Group 3936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690" name="Freeform 3937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16 2614"/>
                  <a:gd name="T1" fmla="*/ T0 w 163"/>
                  <a:gd name="T2" fmla="+- 0 5215 5188"/>
                  <a:gd name="T3" fmla="*/ 5215 h 192"/>
                  <a:gd name="T4" fmla="+- 0 2628 2614"/>
                  <a:gd name="T5" fmla="*/ T4 w 163"/>
                  <a:gd name="T6" fmla="+- 0 5224 5188"/>
                  <a:gd name="T7" fmla="*/ 5224 h 192"/>
                  <a:gd name="T8" fmla="+- 0 2648 2614"/>
                  <a:gd name="T9" fmla="*/ T8 w 163"/>
                  <a:gd name="T10" fmla="+- 0 5235 5188"/>
                  <a:gd name="T11" fmla="*/ 5235 h 192"/>
                  <a:gd name="T12" fmla="+- 0 2671 2614"/>
                  <a:gd name="T13" fmla="*/ T12 w 163"/>
                  <a:gd name="T14" fmla="+- 0 5247 5188"/>
                  <a:gd name="T15" fmla="*/ 5247 h 192"/>
                  <a:gd name="T16" fmla="+- 0 2691 2614"/>
                  <a:gd name="T17" fmla="*/ T16 w 163"/>
                  <a:gd name="T18" fmla="+- 0 5259 5188"/>
                  <a:gd name="T19" fmla="*/ 5259 h 192"/>
                  <a:gd name="T20" fmla="+- 0 2702 2614"/>
                  <a:gd name="T21" fmla="*/ T20 w 163"/>
                  <a:gd name="T22" fmla="+- 0 5272 5188"/>
                  <a:gd name="T23" fmla="*/ 5272 h 192"/>
                  <a:gd name="T24" fmla="+- 0 2696 2614"/>
                  <a:gd name="T25" fmla="*/ T24 w 163"/>
                  <a:gd name="T26" fmla="+- 0 5285 5188"/>
                  <a:gd name="T27" fmla="*/ 5285 h 192"/>
                  <a:gd name="T28" fmla="+- 0 2680 2614"/>
                  <a:gd name="T29" fmla="*/ T28 w 163"/>
                  <a:gd name="T30" fmla="+- 0 5298 5188"/>
                  <a:gd name="T31" fmla="*/ 5298 h 192"/>
                  <a:gd name="T32" fmla="+- 0 2659 2614"/>
                  <a:gd name="T33" fmla="*/ T32 w 163"/>
                  <a:gd name="T34" fmla="+- 0 5311 5188"/>
                  <a:gd name="T35" fmla="*/ 5311 h 192"/>
                  <a:gd name="T36" fmla="+- 0 2639 2614"/>
                  <a:gd name="T37" fmla="*/ T36 w 163"/>
                  <a:gd name="T38" fmla="+- 0 5324 5188"/>
                  <a:gd name="T39" fmla="*/ 5324 h 192"/>
                  <a:gd name="T40" fmla="+- 0 2625 2614"/>
                  <a:gd name="T41" fmla="*/ T40 w 163"/>
                  <a:gd name="T42" fmla="+- 0 5335 5188"/>
                  <a:gd name="T43" fmla="*/ 5335 h 192"/>
                  <a:gd name="T44" fmla="+- 0 2617 2614"/>
                  <a:gd name="T45" fmla="*/ T44 w 163"/>
                  <a:gd name="T46" fmla="+- 0 5352 5188"/>
                  <a:gd name="T47" fmla="*/ 5352 h 192"/>
                  <a:gd name="T48" fmla="+- 0 2616 2614"/>
                  <a:gd name="T49" fmla="*/ T48 w 163"/>
                  <a:gd name="T50" fmla="+- 0 5369 5188"/>
                  <a:gd name="T51" fmla="*/ 5369 h 192"/>
                  <a:gd name="T52" fmla="+- 0 2623 2614"/>
                  <a:gd name="T53" fmla="*/ T52 w 163"/>
                  <a:gd name="T54" fmla="+- 0 5379 5188"/>
                  <a:gd name="T55" fmla="*/ 5379 h 192"/>
                  <a:gd name="T56" fmla="+- 0 2638 2614"/>
                  <a:gd name="T57" fmla="*/ T56 w 163"/>
                  <a:gd name="T58" fmla="+- 0 5373 5188"/>
                  <a:gd name="T59" fmla="*/ 5373 h 192"/>
                  <a:gd name="T60" fmla="+- 0 2699 2614"/>
                  <a:gd name="T61" fmla="*/ T60 w 163"/>
                  <a:gd name="T62" fmla="+- 0 5341 5188"/>
                  <a:gd name="T63" fmla="*/ 5341 h 192"/>
                  <a:gd name="T64" fmla="+- 0 2757 2614"/>
                  <a:gd name="T65" fmla="*/ T64 w 163"/>
                  <a:gd name="T66" fmla="+- 0 5300 5188"/>
                  <a:gd name="T67" fmla="*/ 5300 h 192"/>
                  <a:gd name="T68" fmla="+- 0 2776 2614"/>
                  <a:gd name="T69" fmla="*/ T68 w 163"/>
                  <a:gd name="T70" fmla="+- 0 5275 5188"/>
                  <a:gd name="T71" fmla="*/ 5275 h 192"/>
                  <a:gd name="T72" fmla="+- 0 2772 2614"/>
                  <a:gd name="T73" fmla="*/ T72 w 163"/>
                  <a:gd name="T74" fmla="+- 0 5262 5188"/>
                  <a:gd name="T75" fmla="*/ 5262 h 192"/>
                  <a:gd name="T76" fmla="+- 0 2722 2614"/>
                  <a:gd name="T77" fmla="*/ T76 w 163"/>
                  <a:gd name="T78" fmla="+- 0 5223 5188"/>
                  <a:gd name="T79" fmla="*/ 5223 h 192"/>
                  <a:gd name="T80" fmla="+- 0 2658 2614"/>
                  <a:gd name="T81" fmla="*/ T80 w 163"/>
                  <a:gd name="T82" fmla="+- 0 5194 5188"/>
                  <a:gd name="T83" fmla="*/ 5194 h 192"/>
                  <a:gd name="T84" fmla="+- 0 2624 2614"/>
                  <a:gd name="T85" fmla="*/ T84 w 163"/>
                  <a:gd name="T86" fmla="+- 0 5188 5188"/>
                  <a:gd name="T87" fmla="*/ 5188 h 192"/>
                  <a:gd name="T88" fmla="+- 0 2614 2614"/>
                  <a:gd name="T89" fmla="*/ T88 w 163"/>
                  <a:gd name="T90" fmla="+- 0 5197 5188"/>
                  <a:gd name="T91" fmla="*/ 5197 h 192"/>
                  <a:gd name="T92" fmla="+- 0 2614 2614"/>
                  <a:gd name="T93" fmla="*/ T92 w 163"/>
                  <a:gd name="T94" fmla="+- 0 5211 5188"/>
                  <a:gd name="T95" fmla="*/ 5211 h 192"/>
                  <a:gd name="T96" fmla="+- 0 2616 2614"/>
                  <a:gd name="T97" fmla="*/ T96 w 163"/>
                  <a:gd name="T98" fmla="+- 0 5215 5188"/>
                  <a:gd name="T99" fmla="*/ 5215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2" y="27"/>
                    </a:move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24" y="185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6" name="Group 3934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689" name="Freeform 3935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62 4946"/>
                  <a:gd name="T1" fmla="*/ T0 w 223"/>
                  <a:gd name="T2" fmla="+- 0 6076 6076"/>
                  <a:gd name="T3" fmla="*/ 6076 h 413"/>
                  <a:gd name="T4" fmla="+- 0 4951 4946"/>
                  <a:gd name="T5" fmla="*/ T4 w 223"/>
                  <a:gd name="T6" fmla="+- 0 6090 6076"/>
                  <a:gd name="T7" fmla="*/ 6090 h 413"/>
                  <a:gd name="T8" fmla="+- 0 4948 4946"/>
                  <a:gd name="T9" fmla="*/ T8 w 223"/>
                  <a:gd name="T10" fmla="+- 0 6113 6076"/>
                  <a:gd name="T11" fmla="*/ 6113 h 413"/>
                  <a:gd name="T12" fmla="+- 0 4946 4946"/>
                  <a:gd name="T13" fmla="*/ T12 w 223"/>
                  <a:gd name="T14" fmla="+- 0 6130 6076"/>
                  <a:gd name="T15" fmla="*/ 6130 h 413"/>
                  <a:gd name="T16" fmla="+- 0 5043 4946"/>
                  <a:gd name="T17" fmla="*/ T16 w 223"/>
                  <a:gd name="T18" fmla="+- 0 6357 6076"/>
                  <a:gd name="T19" fmla="*/ 6357 h 413"/>
                  <a:gd name="T20" fmla="+- 0 5069 4946"/>
                  <a:gd name="T21" fmla="*/ T20 w 223"/>
                  <a:gd name="T22" fmla="+- 0 6487 6076"/>
                  <a:gd name="T23" fmla="*/ 6487 h 413"/>
                  <a:gd name="T24" fmla="+- 0 5081 4946"/>
                  <a:gd name="T25" fmla="*/ T24 w 223"/>
                  <a:gd name="T26" fmla="+- 0 6488 6076"/>
                  <a:gd name="T27" fmla="*/ 6488 h 413"/>
                  <a:gd name="T28" fmla="+- 0 5097 4946"/>
                  <a:gd name="T29" fmla="*/ T28 w 223"/>
                  <a:gd name="T30" fmla="+- 0 6480 6076"/>
                  <a:gd name="T31" fmla="*/ 6480 h 413"/>
                  <a:gd name="T32" fmla="+- 0 5114 4946"/>
                  <a:gd name="T33" fmla="*/ T32 w 223"/>
                  <a:gd name="T34" fmla="+- 0 6467 6076"/>
                  <a:gd name="T35" fmla="*/ 6467 h 413"/>
                  <a:gd name="T36" fmla="+- 0 5144 4946"/>
                  <a:gd name="T37" fmla="*/ T36 w 223"/>
                  <a:gd name="T38" fmla="+- 0 6440 6076"/>
                  <a:gd name="T39" fmla="*/ 6440 h 413"/>
                  <a:gd name="T40" fmla="+- 0 5169 4946"/>
                  <a:gd name="T41" fmla="*/ T40 w 223"/>
                  <a:gd name="T42" fmla="+- 0 6431 6076"/>
                  <a:gd name="T43" fmla="*/ 6431 h 413"/>
                  <a:gd name="T44" fmla="+- 0 5109 4946"/>
                  <a:gd name="T45" fmla="*/ T44 w 223"/>
                  <a:gd name="T46" fmla="+- 0 6301 6076"/>
                  <a:gd name="T47" fmla="*/ 6301 h 413"/>
                  <a:gd name="T48" fmla="+- 0 5013 4946"/>
                  <a:gd name="T49" fmla="*/ T48 w 223"/>
                  <a:gd name="T50" fmla="+- 0 6110 6076"/>
                  <a:gd name="T51" fmla="*/ 6110 h 413"/>
                  <a:gd name="T52" fmla="+- 0 4992 4946"/>
                  <a:gd name="T53" fmla="*/ T52 w 223"/>
                  <a:gd name="T54" fmla="+- 0 6087 6076"/>
                  <a:gd name="T55" fmla="*/ 6087 h 413"/>
                  <a:gd name="T56" fmla="+- 0 4975 4946"/>
                  <a:gd name="T57" fmla="*/ T56 w 223"/>
                  <a:gd name="T58" fmla="+- 0 6077 6076"/>
                  <a:gd name="T59" fmla="*/ 6077 h 413"/>
                  <a:gd name="T60" fmla="+- 0 4962 4946"/>
                  <a:gd name="T61" fmla="*/ T60 w 223"/>
                  <a:gd name="T62" fmla="+- 0 6076 6076"/>
                  <a:gd name="T63" fmla="*/ 6076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23" h="413">
                    <a:moveTo>
                      <a:pt x="16" y="0"/>
                    </a:move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lnTo>
                      <a:pt x="97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98" y="364"/>
                    </a:lnTo>
                    <a:lnTo>
                      <a:pt x="223" y="355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46" y="11"/>
                    </a:lnTo>
                    <a:lnTo>
                      <a:pt x="2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7" name="Group 3932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688" name="Freeform 3933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46 4946"/>
                  <a:gd name="T1" fmla="*/ T0 w 223"/>
                  <a:gd name="T2" fmla="+- 0 6130 6076"/>
                  <a:gd name="T3" fmla="*/ 6130 h 413"/>
                  <a:gd name="T4" fmla="+- 0 5042 4946"/>
                  <a:gd name="T5" fmla="*/ T4 w 223"/>
                  <a:gd name="T6" fmla="+- 0 6357 6076"/>
                  <a:gd name="T7" fmla="*/ 6357 h 413"/>
                  <a:gd name="T8" fmla="+- 0 5069 4946"/>
                  <a:gd name="T9" fmla="*/ T8 w 223"/>
                  <a:gd name="T10" fmla="+- 0 6487 6076"/>
                  <a:gd name="T11" fmla="*/ 6487 h 413"/>
                  <a:gd name="T12" fmla="+- 0 5081 4946"/>
                  <a:gd name="T13" fmla="*/ T12 w 223"/>
                  <a:gd name="T14" fmla="+- 0 6488 6076"/>
                  <a:gd name="T15" fmla="*/ 6488 h 413"/>
                  <a:gd name="T16" fmla="+- 0 5097 4946"/>
                  <a:gd name="T17" fmla="*/ T16 w 223"/>
                  <a:gd name="T18" fmla="+- 0 6480 6076"/>
                  <a:gd name="T19" fmla="*/ 6480 h 413"/>
                  <a:gd name="T20" fmla="+- 0 5114 4946"/>
                  <a:gd name="T21" fmla="*/ T20 w 223"/>
                  <a:gd name="T22" fmla="+- 0 6467 6076"/>
                  <a:gd name="T23" fmla="*/ 6467 h 413"/>
                  <a:gd name="T24" fmla="+- 0 5130 4946"/>
                  <a:gd name="T25" fmla="*/ T24 w 223"/>
                  <a:gd name="T26" fmla="+- 0 6452 6076"/>
                  <a:gd name="T27" fmla="*/ 6452 h 413"/>
                  <a:gd name="T28" fmla="+- 0 5144 4946"/>
                  <a:gd name="T29" fmla="*/ T28 w 223"/>
                  <a:gd name="T30" fmla="+- 0 6440 6076"/>
                  <a:gd name="T31" fmla="*/ 6440 h 413"/>
                  <a:gd name="T32" fmla="+- 0 5109 4946"/>
                  <a:gd name="T33" fmla="*/ T32 w 223"/>
                  <a:gd name="T34" fmla="+- 0 6301 6076"/>
                  <a:gd name="T35" fmla="*/ 6301 h 413"/>
                  <a:gd name="T36" fmla="+- 0 5013 4946"/>
                  <a:gd name="T37" fmla="*/ T36 w 223"/>
                  <a:gd name="T38" fmla="+- 0 6110 6076"/>
                  <a:gd name="T39" fmla="*/ 6110 h 413"/>
                  <a:gd name="T40" fmla="+- 0 4962 4946"/>
                  <a:gd name="T41" fmla="*/ T40 w 223"/>
                  <a:gd name="T42" fmla="+- 0 6076 6076"/>
                  <a:gd name="T43" fmla="*/ 6076 h 413"/>
                  <a:gd name="T44" fmla="+- 0 4951 4946"/>
                  <a:gd name="T45" fmla="*/ T44 w 223"/>
                  <a:gd name="T46" fmla="+- 0 6090 6076"/>
                  <a:gd name="T47" fmla="*/ 6090 h 413"/>
                  <a:gd name="T48" fmla="+- 0 4948 4946"/>
                  <a:gd name="T49" fmla="*/ T48 w 223"/>
                  <a:gd name="T50" fmla="+- 0 6113 6076"/>
                  <a:gd name="T51" fmla="*/ 6113 h 413"/>
                  <a:gd name="T52" fmla="+- 0 4946 4946"/>
                  <a:gd name="T53" fmla="*/ T52 w 223"/>
                  <a:gd name="T54" fmla="+- 0 6130 6076"/>
                  <a:gd name="T55" fmla="*/ 6130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23" h="413">
                    <a:moveTo>
                      <a:pt x="0" y="54"/>
                    </a:moveTo>
                    <a:lnTo>
                      <a:pt x="96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84" y="376"/>
                    </a:lnTo>
                    <a:lnTo>
                      <a:pt x="198" y="364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8" name="Group 3930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687" name="Freeform 3931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786 4771"/>
                  <a:gd name="T1" fmla="*/ T0 w 87"/>
                  <a:gd name="T2" fmla="+- 0 5696 5696"/>
                  <a:gd name="T3" fmla="*/ 5696 h 188"/>
                  <a:gd name="T4" fmla="+- 0 4771 4771"/>
                  <a:gd name="T5" fmla="*/ T4 w 87"/>
                  <a:gd name="T6" fmla="+- 0 5696 5696"/>
                  <a:gd name="T7" fmla="*/ 5696 h 188"/>
                  <a:gd name="T8" fmla="+- 0 4771 4771"/>
                  <a:gd name="T9" fmla="*/ T8 w 87"/>
                  <a:gd name="T10" fmla="+- 0 5709 5696"/>
                  <a:gd name="T11" fmla="*/ 5709 h 188"/>
                  <a:gd name="T12" fmla="+- 0 4777 4771"/>
                  <a:gd name="T13" fmla="*/ T12 w 87"/>
                  <a:gd name="T14" fmla="+- 0 5728 5696"/>
                  <a:gd name="T15" fmla="*/ 5728 h 188"/>
                  <a:gd name="T16" fmla="+- 0 4786 4771"/>
                  <a:gd name="T17" fmla="*/ T16 w 87"/>
                  <a:gd name="T18" fmla="+- 0 5749 5696"/>
                  <a:gd name="T19" fmla="*/ 5749 h 188"/>
                  <a:gd name="T20" fmla="+- 0 4796 4771"/>
                  <a:gd name="T21" fmla="*/ T20 w 87"/>
                  <a:gd name="T22" fmla="+- 0 5770 5696"/>
                  <a:gd name="T23" fmla="*/ 5770 h 188"/>
                  <a:gd name="T24" fmla="+- 0 4803 4771"/>
                  <a:gd name="T25" fmla="*/ T24 w 87"/>
                  <a:gd name="T26" fmla="+- 0 5787 5696"/>
                  <a:gd name="T27" fmla="*/ 5787 h 188"/>
                  <a:gd name="T28" fmla="+- 0 4804 4771"/>
                  <a:gd name="T29" fmla="*/ T28 w 87"/>
                  <a:gd name="T30" fmla="+- 0 5790 5696"/>
                  <a:gd name="T31" fmla="*/ 5790 h 188"/>
                  <a:gd name="T32" fmla="+- 0 4799 4771"/>
                  <a:gd name="T33" fmla="*/ T32 w 87"/>
                  <a:gd name="T34" fmla="+- 0 5811 5696"/>
                  <a:gd name="T35" fmla="*/ 5811 h 188"/>
                  <a:gd name="T36" fmla="+- 0 4789 4771"/>
                  <a:gd name="T37" fmla="*/ T36 w 87"/>
                  <a:gd name="T38" fmla="+- 0 5826 5696"/>
                  <a:gd name="T39" fmla="*/ 5826 h 188"/>
                  <a:gd name="T40" fmla="+- 0 4789 4771"/>
                  <a:gd name="T41" fmla="*/ T40 w 87"/>
                  <a:gd name="T42" fmla="+- 0 5852 5696"/>
                  <a:gd name="T43" fmla="*/ 5852 h 188"/>
                  <a:gd name="T44" fmla="+- 0 4793 4771"/>
                  <a:gd name="T45" fmla="*/ T44 w 87"/>
                  <a:gd name="T46" fmla="+- 0 5874 5696"/>
                  <a:gd name="T47" fmla="*/ 5874 h 188"/>
                  <a:gd name="T48" fmla="+- 0 4801 4771"/>
                  <a:gd name="T49" fmla="*/ T48 w 87"/>
                  <a:gd name="T50" fmla="+- 0 5884 5696"/>
                  <a:gd name="T51" fmla="*/ 5884 h 188"/>
                  <a:gd name="T52" fmla="+- 0 4813 4771"/>
                  <a:gd name="T53" fmla="*/ T52 w 87"/>
                  <a:gd name="T54" fmla="+- 0 5876 5696"/>
                  <a:gd name="T55" fmla="*/ 5876 h 188"/>
                  <a:gd name="T56" fmla="+- 0 4829 4771"/>
                  <a:gd name="T57" fmla="*/ T56 w 87"/>
                  <a:gd name="T58" fmla="+- 0 5858 5696"/>
                  <a:gd name="T59" fmla="*/ 5858 h 188"/>
                  <a:gd name="T60" fmla="+- 0 4843 4771"/>
                  <a:gd name="T61" fmla="*/ T60 w 87"/>
                  <a:gd name="T62" fmla="+- 0 5840 5696"/>
                  <a:gd name="T63" fmla="*/ 5840 h 188"/>
                  <a:gd name="T64" fmla="+- 0 4855 4771"/>
                  <a:gd name="T65" fmla="*/ T64 w 87"/>
                  <a:gd name="T66" fmla="+- 0 5822 5696"/>
                  <a:gd name="T67" fmla="*/ 5822 h 188"/>
                  <a:gd name="T68" fmla="+- 0 4857 4771"/>
                  <a:gd name="T69" fmla="*/ T68 w 87"/>
                  <a:gd name="T70" fmla="+- 0 5806 5696"/>
                  <a:gd name="T71" fmla="*/ 5806 h 188"/>
                  <a:gd name="T72" fmla="+- 0 4824 4771"/>
                  <a:gd name="T73" fmla="*/ T72 w 87"/>
                  <a:gd name="T74" fmla="+- 0 5717 5696"/>
                  <a:gd name="T75" fmla="*/ 5717 h 188"/>
                  <a:gd name="T76" fmla="+- 0 4807 4771"/>
                  <a:gd name="T77" fmla="*/ T76 w 87"/>
                  <a:gd name="T78" fmla="+- 0 5704 5696"/>
                  <a:gd name="T79" fmla="*/ 5704 h 188"/>
                  <a:gd name="T80" fmla="+- 0 4786 4771"/>
                  <a:gd name="T81" fmla="*/ T80 w 87"/>
                  <a:gd name="T82" fmla="+- 0 5696 5696"/>
                  <a:gd name="T83" fmla="*/ 5696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15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2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9" name="Group 3928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686" name="Freeform 3929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804 4771"/>
                  <a:gd name="T1" fmla="*/ T0 w 87"/>
                  <a:gd name="T2" fmla="+- 0 5790 5696"/>
                  <a:gd name="T3" fmla="*/ 5790 h 188"/>
                  <a:gd name="T4" fmla="+- 0 4799 4771"/>
                  <a:gd name="T5" fmla="*/ T4 w 87"/>
                  <a:gd name="T6" fmla="+- 0 5811 5696"/>
                  <a:gd name="T7" fmla="*/ 5811 h 188"/>
                  <a:gd name="T8" fmla="+- 0 4789 4771"/>
                  <a:gd name="T9" fmla="*/ T8 w 87"/>
                  <a:gd name="T10" fmla="+- 0 5826 5696"/>
                  <a:gd name="T11" fmla="*/ 5826 h 188"/>
                  <a:gd name="T12" fmla="+- 0 4789 4771"/>
                  <a:gd name="T13" fmla="*/ T12 w 87"/>
                  <a:gd name="T14" fmla="+- 0 5852 5696"/>
                  <a:gd name="T15" fmla="*/ 5852 h 188"/>
                  <a:gd name="T16" fmla="+- 0 4793 4771"/>
                  <a:gd name="T17" fmla="*/ T16 w 87"/>
                  <a:gd name="T18" fmla="+- 0 5874 5696"/>
                  <a:gd name="T19" fmla="*/ 5874 h 188"/>
                  <a:gd name="T20" fmla="+- 0 4801 4771"/>
                  <a:gd name="T21" fmla="*/ T20 w 87"/>
                  <a:gd name="T22" fmla="+- 0 5884 5696"/>
                  <a:gd name="T23" fmla="*/ 5884 h 188"/>
                  <a:gd name="T24" fmla="+- 0 4813 4771"/>
                  <a:gd name="T25" fmla="*/ T24 w 87"/>
                  <a:gd name="T26" fmla="+- 0 5876 5696"/>
                  <a:gd name="T27" fmla="*/ 5876 h 188"/>
                  <a:gd name="T28" fmla="+- 0 4829 4771"/>
                  <a:gd name="T29" fmla="*/ T28 w 87"/>
                  <a:gd name="T30" fmla="+- 0 5859 5696"/>
                  <a:gd name="T31" fmla="*/ 5859 h 188"/>
                  <a:gd name="T32" fmla="+- 0 4843 4771"/>
                  <a:gd name="T33" fmla="*/ T32 w 87"/>
                  <a:gd name="T34" fmla="+- 0 5840 5696"/>
                  <a:gd name="T35" fmla="*/ 5840 h 188"/>
                  <a:gd name="T36" fmla="+- 0 4855 4771"/>
                  <a:gd name="T37" fmla="*/ T36 w 87"/>
                  <a:gd name="T38" fmla="+- 0 5822 5696"/>
                  <a:gd name="T39" fmla="*/ 5822 h 188"/>
                  <a:gd name="T40" fmla="+- 0 4857 4771"/>
                  <a:gd name="T41" fmla="*/ T40 w 87"/>
                  <a:gd name="T42" fmla="+- 0 5806 5696"/>
                  <a:gd name="T43" fmla="*/ 5806 h 188"/>
                  <a:gd name="T44" fmla="+- 0 4824 4771"/>
                  <a:gd name="T45" fmla="*/ T44 w 87"/>
                  <a:gd name="T46" fmla="+- 0 5717 5696"/>
                  <a:gd name="T47" fmla="*/ 5717 h 188"/>
                  <a:gd name="T48" fmla="+- 0 4807 4771"/>
                  <a:gd name="T49" fmla="*/ T48 w 87"/>
                  <a:gd name="T50" fmla="+- 0 5704 5696"/>
                  <a:gd name="T51" fmla="*/ 5704 h 188"/>
                  <a:gd name="T52" fmla="+- 0 4786 4771"/>
                  <a:gd name="T53" fmla="*/ T52 w 87"/>
                  <a:gd name="T54" fmla="+- 0 5696 5696"/>
                  <a:gd name="T55" fmla="*/ 5696 h 188"/>
                  <a:gd name="T56" fmla="+- 0 4771 4771"/>
                  <a:gd name="T57" fmla="*/ T56 w 87"/>
                  <a:gd name="T58" fmla="+- 0 5696 5696"/>
                  <a:gd name="T59" fmla="*/ 5696 h 188"/>
                  <a:gd name="T60" fmla="+- 0 4771 4771"/>
                  <a:gd name="T61" fmla="*/ T60 w 87"/>
                  <a:gd name="T62" fmla="+- 0 5709 5696"/>
                  <a:gd name="T63" fmla="*/ 5709 h 188"/>
                  <a:gd name="T64" fmla="+- 0 4777 4771"/>
                  <a:gd name="T65" fmla="*/ T64 w 87"/>
                  <a:gd name="T66" fmla="+- 0 5728 5696"/>
                  <a:gd name="T67" fmla="*/ 5728 h 188"/>
                  <a:gd name="T68" fmla="+- 0 4786 4771"/>
                  <a:gd name="T69" fmla="*/ T68 w 87"/>
                  <a:gd name="T70" fmla="+- 0 5749 5696"/>
                  <a:gd name="T71" fmla="*/ 5749 h 188"/>
                  <a:gd name="T72" fmla="+- 0 4796 4771"/>
                  <a:gd name="T73" fmla="*/ T72 w 87"/>
                  <a:gd name="T74" fmla="+- 0 5770 5696"/>
                  <a:gd name="T75" fmla="*/ 5770 h 188"/>
                  <a:gd name="T76" fmla="+- 0 4803 4771"/>
                  <a:gd name="T77" fmla="*/ T76 w 87"/>
                  <a:gd name="T78" fmla="+- 0 5787 5696"/>
                  <a:gd name="T79" fmla="*/ 5787 h 188"/>
                  <a:gd name="T80" fmla="+- 0 4804 4771"/>
                  <a:gd name="T81" fmla="*/ T80 w 87"/>
                  <a:gd name="T82" fmla="+- 0 5790 5696"/>
                  <a:gd name="T83" fmla="*/ 579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33" y="94"/>
                    </a:move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3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0" name="Group 3926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685" name="Freeform 3927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33 4700"/>
                  <a:gd name="T1" fmla="*/ T0 w 86"/>
                  <a:gd name="T2" fmla="+- 0 5439 5439"/>
                  <a:gd name="T3" fmla="*/ 5439 h 180"/>
                  <a:gd name="T4" fmla="+- 0 4721 4700"/>
                  <a:gd name="T5" fmla="*/ T4 w 86"/>
                  <a:gd name="T6" fmla="+- 0 5445 5439"/>
                  <a:gd name="T7" fmla="*/ 5445 h 180"/>
                  <a:gd name="T8" fmla="+- 0 4709 4700"/>
                  <a:gd name="T9" fmla="*/ T8 w 86"/>
                  <a:gd name="T10" fmla="+- 0 5464 5439"/>
                  <a:gd name="T11" fmla="*/ 5464 h 180"/>
                  <a:gd name="T12" fmla="+- 0 4701 4700"/>
                  <a:gd name="T13" fmla="*/ T12 w 86"/>
                  <a:gd name="T14" fmla="+- 0 5485 5439"/>
                  <a:gd name="T15" fmla="*/ 5485 h 180"/>
                  <a:gd name="T16" fmla="+- 0 4700 4700"/>
                  <a:gd name="T17" fmla="*/ T16 w 86"/>
                  <a:gd name="T18" fmla="+- 0 5508 5439"/>
                  <a:gd name="T19" fmla="*/ 5508 h 180"/>
                  <a:gd name="T20" fmla="+- 0 4704 4700"/>
                  <a:gd name="T21" fmla="*/ T20 w 86"/>
                  <a:gd name="T22" fmla="+- 0 5530 5439"/>
                  <a:gd name="T23" fmla="*/ 5530 h 180"/>
                  <a:gd name="T24" fmla="+- 0 4710 4700"/>
                  <a:gd name="T25" fmla="*/ T24 w 86"/>
                  <a:gd name="T26" fmla="+- 0 5548 5439"/>
                  <a:gd name="T27" fmla="*/ 5548 h 180"/>
                  <a:gd name="T28" fmla="+- 0 4714 4700"/>
                  <a:gd name="T29" fmla="*/ T28 w 86"/>
                  <a:gd name="T30" fmla="+- 0 5561 5439"/>
                  <a:gd name="T31" fmla="*/ 5561 h 180"/>
                  <a:gd name="T32" fmla="+- 0 4725 4700"/>
                  <a:gd name="T33" fmla="*/ T32 w 86"/>
                  <a:gd name="T34" fmla="+- 0 5592 5439"/>
                  <a:gd name="T35" fmla="*/ 5592 h 180"/>
                  <a:gd name="T36" fmla="+- 0 4735 4700"/>
                  <a:gd name="T37" fmla="*/ T36 w 86"/>
                  <a:gd name="T38" fmla="+- 0 5607 5439"/>
                  <a:gd name="T39" fmla="*/ 5607 h 180"/>
                  <a:gd name="T40" fmla="+- 0 4744 4700"/>
                  <a:gd name="T41" fmla="*/ T40 w 86"/>
                  <a:gd name="T42" fmla="+- 0 5613 5439"/>
                  <a:gd name="T43" fmla="*/ 5613 h 180"/>
                  <a:gd name="T44" fmla="+- 0 4767 4700"/>
                  <a:gd name="T45" fmla="*/ T44 w 86"/>
                  <a:gd name="T46" fmla="+- 0 5618 5439"/>
                  <a:gd name="T47" fmla="*/ 5618 h 180"/>
                  <a:gd name="T48" fmla="+- 0 4784 4700"/>
                  <a:gd name="T49" fmla="*/ T48 w 86"/>
                  <a:gd name="T50" fmla="+- 0 5613 5439"/>
                  <a:gd name="T51" fmla="*/ 5613 h 180"/>
                  <a:gd name="T52" fmla="+- 0 4786 4700"/>
                  <a:gd name="T53" fmla="*/ T52 w 86"/>
                  <a:gd name="T54" fmla="+- 0 5595 5439"/>
                  <a:gd name="T55" fmla="*/ 5595 h 180"/>
                  <a:gd name="T56" fmla="+- 0 4784 4700"/>
                  <a:gd name="T57" fmla="*/ T56 w 86"/>
                  <a:gd name="T58" fmla="+- 0 5575 5439"/>
                  <a:gd name="T59" fmla="*/ 5575 h 180"/>
                  <a:gd name="T60" fmla="+- 0 4767 4700"/>
                  <a:gd name="T61" fmla="*/ T60 w 86"/>
                  <a:gd name="T62" fmla="+- 0 5516 5439"/>
                  <a:gd name="T63" fmla="*/ 5516 h 180"/>
                  <a:gd name="T64" fmla="+- 0 4741 4700"/>
                  <a:gd name="T65" fmla="*/ T64 w 86"/>
                  <a:gd name="T66" fmla="+- 0 5449 5439"/>
                  <a:gd name="T67" fmla="*/ 5449 h 180"/>
                  <a:gd name="T68" fmla="+- 0 4733 4700"/>
                  <a:gd name="T69" fmla="*/ T68 w 86"/>
                  <a:gd name="T70" fmla="+- 0 5439 5439"/>
                  <a:gd name="T71" fmla="*/ 5439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33" y="0"/>
                    </a:move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1" name="Group 3924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684" name="Freeform 3925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14 4700"/>
                  <a:gd name="T1" fmla="*/ T0 w 86"/>
                  <a:gd name="T2" fmla="+- 0 5561 5439"/>
                  <a:gd name="T3" fmla="*/ 5561 h 180"/>
                  <a:gd name="T4" fmla="+- 0 4725 4700"/>
                  <a:gd name="T5" fmla="*/ T4 w 86"/>
                  <a:gd name="T6" fmla="+- 0 5592 5439"/>
                  <a:gd name="T7" fmla="*/ 5592 h 180"/>
                  <a:gd name="T8" fmla="+- 0 4735 4700"/>
                  <a:gd name="T9" fmla="*/ T8 w 86"/>
                  <a:gd name="T10" fmla="+- 0 5607 5439"/>
                  <a:gd name="T11" fmla="*/ 5607 h 180"/>
                  <a:gd name="T12" fmla="+- 0 4744 4700"/>
                  <a:gd name="T13" fmla="*/ T12 w 86"/>
                  <a:gd name="T14" fmla="+- 0 5613 5439"/>
                  <a:gd name="T15" fmla="*/ 5613 h 180"/>
                  <a:gd name="T16" fmla="+- 0 4767 4700"/>
                  <a:gd name="T17" fmla="*/ T16 w 86"/>
                  <a:gd name="T18" fmla="+- 0 5618 5439"/>
                  <a:gd name="T19" fmla="*/ 5618 h 180"/>
                  <a:gd name="T20" fmla="+- 0 4784 4700"/>
                  <a:gd name="T21" fmla="*/ T20 w 86"/>
                  <a:gd name="T22" fmla="+- 0 5613 5439"/>
                  <a:gd name="T23" fmla="*/ 5613 h 180"/>
                  <a:gd name="T24" fmla="+- 0 4786 4700"/>
                  <a:gd name="T25" fmla="*/ T24 w 86"/>
                  <a:gd name="T26" fmla="+- 0 5595 5439"/>
                  <a:gd name="T27" fmla="*/ 5595 h 180"/>
                  <a:gd name="T28" fmla="+- 0 4784 4700"/>
                  <a:gd name="T29" fmla="*/ T28 w 86"/>
                  <a:gd name="T30" fmla="+- 0 5575 5439"/>
                  <a:gd name="T31" fmla="*/ 5575 h 180"/>
                  <a:gd name="T32" fmla="+- 0 4767 4700"/>
                  <a:gd name="T33" fmla="*/ T32 w 86"/>
                  <a:gd name="T34" fmla="+- 0 5516 5439"/>
                  <a:gd name="T35" fmla="*/ 5516 h 180"/>
                  <a:gd name="T36" fmla="+- 0 4741 4700"/>
                  <a:gd name="T37" fmla="*/ T36 w 86"/>
                  <a:gd name="T38" fmla="+- 0 5449 5439"/>
                  <a:gd name="T39" fmla="*/ 5449 h 180"/>
                  <a:gd name="T40" fmla="+- 0 4733 4700"/>
                  <a:gd name="T41" fmla="*/ T40 w 86"/>
                  <a:gd name="T42" fmla="+- 0 5439 5439"/>
                  <a:gd name="T43" fmla="*/ 5439 h 180"/>
                  <a:gd name="T44" fmla="+- 0 4721 4700"/>
                  <a:gd name="T45" fmla="*/ T44 w 86"/>
                  <a:gd name="T46" fmla="+- 0 5445 5439"/>
                  <a:gd name="T47" fmla="*/ 5445 h 180"/>
                  <a:gd name="T48" fmla="+- 0 4709 4700"/>
                  <a:gd name="T49" fmla="*/ T48 w 86"/>
                  <a:gd name="T50" fmla="+- 0 5464 5439"/>
                  <a:gd name="T51" fmla="*/ 5464 h 180"/>
                  <a:gd name="T52" fmla="+- 0 4701 4700"/>
                  <a:gd name="T53" fmla="*/ T52 w 86"/>
                  <a:gd name="T54" fmla="+- 0 5485 5439"/>
                  <a:gd name="T55" fmla="*/ 5485 h 180"/>
                  <a:gd name="T56" fmla="+- 0 4700 4700"/>
                  <a:gd name="T57" fmla="*/ T56 w 86"/>
                  <a:gd name="T58" fmla="+- 0 5508 5439"/>
                  <a:gd name="T59" fmla="*/ 5508 h 180"/>
                  <a:gd name="T60" fmla="+- 0 4704 4700"/>
                  <a:gd name="T61" fmla="*/ T60 w 86"/>
                  <a:gd name="T62" fmla="+- 0 5530 5439"/>
                  <a:gd name="T63" fmla="*/ 5530 h 180"/>
                  <a:gd name="T64" fmla="+- 0 4710 4700"/>
                  <a:gd name="T65" fmla="*/ T64 w 86"/>
                  <a:gd name="T66" fmla="+- 0 5548 5439"/>
                  <a:gd name="T67" fmla="*/ 5548 h 180"/>
                  <a:gd name="T68" fmla="+- 0 4714 4700"/>
                  <a:gd name="T69" fmla="*/ T68 w 86"/>
                  <a:gd name="T70" fmla="+- 0 5561 5439"/>
                  <a:gd name="T71" fmla="*/ 5561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14" y="122"/>
                    </a:move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2" name="Group 3922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683" name="Freeform 3923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463 5406"/>
                  <a:gd name="T1" fmla="*/ T0 w 271"/>
                  <a:gd name="T2" fmla="+- 0 2804 2804"/>
                  <a:gd name="T3" fmla="*/ 2804 h 55"/>
                  <a:gd name="T4" fmla="+- 0 5447 5406"/>
                  <a:gd name="T5" fmla="*/ T4 w 271"/>
                  <a:gd name="T6" fmla="+- 0 2805 2804"/>
                  <a:gd name="T7" fmla="*/ 2805 h 55"/>
                  <a:gd name="T8" fmla="+- 0 5435 5406"/>
                  <a:gd name="T9" fmla="*/ T8 w 271"/>
                  <a:gd name="T10" fmla="+- 0 2807 2804"/>
                  <a:gd name="T11" fmla="*/ 2807 h 55"/>
                  <a:gd name="T12" fmla="+- 0 5416 5406"/>
                  <a:gd name="T13" fmla="*/ T12 w 271"/>
                  <a:gd name="T14" fmla="+- 0 2816 2804"/>
                  <a:gd name="T15" fmla="*/ 2816 h 55"/>
                  <a:gd name="T16" fmla="+- 0 5406 5406"/>
                  <a:gd name="T17" fmla="*/ T16 w 271"/>
                  <a:gd name="T18" fmla="+- 0 2829 2804"/>
                  <a:gd name="T19" fmla="*/ 2829 h 55"/>
                  <a:gd name="T20" fmla="+- 0 5408 5406"/>
                  <a:gd name="T21" fmla="*/ T20 w 271"/>
                  <a:gd name="T22" fmla="+- 0 2841 2804"/>
                  <a:gd name="T23" fmla="*/ 2841 h 55"/>
                  <a:gd name="T24" fmla="+- 0 5422 5406"/>
                  <a:gd name="T25" fmla="*/ T24 w 271"/>
                  <a:gd name="T26" fmla="+- 0 2846 2804"/>
                  <a:gd name="T27" fmla="*/ 2846 h 55"/>
                  <a:gd name="T28" fmla="+- 0 5442 5406"/>
                  <a:gd name="T29" fmla="*/ T28 w 271"/>
                  <a:gd name="T30" fmla="+- 0 2849 2804"/>
                  <a:gd name="T31" fmla="*/ 2849 h 55"/>
                  <a:gd name="T32" fmla="+- 0 5465 5406"/>
                  <a:gd name="T33" fmla="*/ T32 w 271"/>
                  <a:gd name="T34" fmla="+- 0 2851 2804"/>
                  <a:gd name="T35" fmla="*/ 2851 h 55"/>
                  <a:gd name="T36" fmla="+- 0 5529 5406"/>
                  <a:gd name="T37" fmla="*/ T36 w 271"/>
                  <a:gd name="T38" fmla="+- 0 2854 2804"/>
                  <a:gd name="T39" fmla="*/ 2854 h 55"/>
                  <a:gd name="T40" fmla="+- 0 5532 5406"/>
                  <a:gd name="T41" fmla="*/ T40 w 271"/>
                  <a:gd name="T42" fmla="+- 0 2854 2804"/>
                  <a:gd name="T43" fmla="*/ 2854 h 55"/>
                  <a:gd name="T44" fmla="+- 0 5548 5406"/>
                  <a:gd name="T45" fmla="*/ T44 w 271"/>
                  <a:gd name="T46" fmla="+- 0 2857 2804"/>
                  <a:gd name="T47" fmla="*/ 2857 h 55"/>
                  <a:gd name="T48" fmla="+- 0 5571 5406"/>
                  <a:gd name="T49" fmla="*/ T48 w 271"/>
                  <a:gd name="T50" fmla="+- 0 2858 2804"/>
                  <a:gd name="T51" fmla="*/ 2858 h 55"/>
                  <a:gd name="T52" fmla="+- 0 5597 5406"/>
                  <a:gd name="T53" fmla="*/ T52 w 271"/>
                  <a:gd name="T54" fmla="+- 0 2859 2804"/>
                  <a:gd name="T55" fmla="*/ 2859 h 55"/>
                  <a:gd name="T56" fmla="+- 0 5623 5406"/>
                  <a:gd name="T57" fmla="*/ T56 w 271"/>
                  <a:gd name="T58" fmla="+- 0 2858 2804"/>
                  <a:gd name="T59" fmla="*/ 2858 h 55"/>
                  <a:gd name="T60" fmla="+- 0 5647 5406"/>
                  <a:gd name="T61" fmla="*/ T60 w 271"/>
                  <a:gd name="T62" fmla="+- 0 2857 2804"/>
                  <a:gd name="T63" fmla="*/ 2857 h 55"/>
                  <a:gd name="T64" fmla="+- 0 5666 5406"/>
                  <a:gd name="T65" fmla="*/ T64 w 271"/>
                  <a:gd name="T66" fmla="+- 0 2855 2804"/>
                  <a:gd name="T67" fmla="*/ 2855 h 55"/>
                  <a:gd name="T68" fmla="+- 0 5677 5406"/>
                  <a:gd name="T69" fmla="*/ T68 w 271"/>
                  <a:gd name="T70" fmla="+- 0 2852 2804"/>
                  <a:gd name="T71" fmla="*/ 2852 h 55"/>
                  <a:gd name="T72" fmla="+- 0 5674 5406"/>
                  <a:gd name="T73" fmla="*/ T72 w 271"/>
                  <a:gd name="T74" fmla="+- 0 2847 2804"/>
                  <a:gd name="T75" fmla="*/ 2847 h 55"/>
                  <a:gd name="T76" fmla="+- 0 5597 5406"/>
                  <a:gd name="T77" fmla="*/ T76 w 271"/>
                  <a:gd name="T78" fmla="+- 0 2820 2804"/>
                  <a:gd name="T79" fmla="*/ 2820 h 55"/>
                  <a:gd name="T80" fmla="+- 0 5525 5406"/>
                  <a:gd name="T81" fmla="*/ T80 w 271"/>
                  <a:gd name="T82" fmla="+- 0 2807 2804"/>
                  <a:gd name="T83" fmla="*/ 2807 h 55"/>
                  <a:gd name="T84" fmla="+- 0 5481 5406"/>
                  <a:gd name="T85" fmla="*/ T84 w 271"/>
                  <a:gd name="T86" fmla="+- 0 2804 2804"/>
                  <a:gd name="T87" fmla="*/ 2804 h 55"/>
                  <a:gd name="T88" fmla="+- 0 5463 5406"/>
                  <a:gd name="T89" fmla="*/ T88 w 271"/>
                  <a:gd name="T90" fmla="+- 0 2804 2804"/>
                  <a:gd name="T91" fmla="*/ 280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71" h="55">
                    <a:moveTo>
                      <a:pt x="57" y="0"/>
                    </a:move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16" y="42"/>
                    </a:lnTo>
                    <a:lnTo>
                      <a:pt x="36" y="45"/>
                    </a:lnTo>
                    <a:lnTo>
                      <a:pt x="59" y="47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7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3" name="Group 3920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682" name="Freeform 3921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532 5406"/>
                  <a:gd name="T1" fmla="*/ T0 w 271"/>
                  <a:gd name="T2" fmla="+- 0 2854 2804"/>
                  <a:gd name="T3" fmla="*/ 2854 h 55"/>
                  <a:gd name="T4" fmla="+- 0 5548 5406"/>
                  <a:gd name="T5" fmla="*/ T4 w 271"/>
                  <a:gd name="T6" fmla="+- 0 2857 2804"/>
                  <a:gd name="T7" fmla="*/ 2857 h 55"/>
                  <a:gd name="T8" fmla="+- 0 5571 5406"/>
                  <a:gd name="T9" fmla="*/ T8 w 271"/>
                  <a:gd name="T10" fmla="+- 0 2858 2804"/>
                  <a:gd name="T11" fmla="*/ 2858 h 55"/>
                  <a:gd name="T12" fmla="+- 0 5597 5406"/>
                  <a:gd name="T13" fmla="*/ T12 w 271"/>
                  <a:gd name="T14" fmla="+- 0 2859 2804"/>
                  <a:gd name="T15" fmla="*/ 2859 h 55"/>
                  <a:gd name="T16" fmla="+- 0 5623 5406"/>
                  <a:gd name="T17" fmla="*/ T16 w 271"/>
                  <a:gd name="T18" fmla="+- 0 2858 2804"/>
                  <a:gd name="T19" fmla="*/ 2858 h 55"/>
                  <a:gd name="T20" fmla="+- 0 5647 5406"/>
                  <a:gd name="T21" fmla="*/ T20 w 271"/>
                  <a:gd name="T22" fmla="+- 0 2857 2804"/>
                  <a:gd name="T23" fmla="*/ 2857 h 55"/>
                  <a:gd name="T24" fmla="+- 0 5666 5406"/>
                  <a:gd name="T25" fmla="*/ T24 w 271"/>
                  <a:gd name="T26" fmla="+- 0 2855 2804"/>
                  <a:gd name="T27" fmla="*/ 2855 h 55"/>
                  <a:gd name="T28" fmla="+- 0 5677 5406"/>
                  <a:gd name="T29" fmla="*/ T28 w 271"/>
                  <a:gd name="T30" fmla="+- 0 2852 2804"/>
                  <a:gd name="T31" fmla="*/ 2852 h 55"/>
                  <a:gd name="T32" fmla="+- 0 5674 5406"/>
                  <a:gd name="T33" fmla="*/ T32 w 271"/>
                  <a:gd name="T34" fmla="+- 0 2847 2804"/>
                  <a:gd name="T35" fmla="*/ 2847 h 55"/>
                  <a:gd name="T36" fmla="+- 0 5597 5406"/>
                  <a:gd name="T37" fmla="*/ T36 w 271"/>
                  <a:gd name="T38" fmla="+- 0 2820 2804"/>
                  <a:gd name="T39" fmla="*/ 2820 h 55"/>
                  <a:gd name="T40" fmla="+- 0 5525 5406"/>
                  <a:gd name="T41" fmla="*/ T40 w 271"/>
                  <a:gd name="T42" fmla="+- 0 2807 2804"/>
                  <a:gd name="T43" fmla="*/ 2807 h 55"/>
                  <a:gd name="T44" fmla="+- 0 5463 5406"/>
                  <a:gd name="T45" fmla="*/ T44 w 271"/>
                  <a:gd name="T46" fmla="+- 0 2804 2804"/>
                  <a:gd name="T47" fmla="*/ 2804 h 55"/>
                  <a:gd name="T48" fmla="+- 0 5447 5406"/>
                  <a:gd name="T49" fmla="*/ T48 w 271"/>
                  <a:gd name="T50" fmla="+- 0 2805 2804"/>
                  <a:gd name="T51" fmla="*/ 2805 h 55"/>
                  <a:gd name="T52" fmla="+- 0 5435 5406"/>
                  <a:gd name="T53" fmla="*/ T52 w 271"/>
                  <a:gd name="T54" fmla="+- 0 2807 2804"/>
                  <a:gd name="T55" fmla="*/ 2807 h 55"/>
                  <a:gd name="T56" fmla="+- 0 5416 5406"/>
                  <a:gd name="T57" fmla="*/ T56 w 271"/>
                  <a:gd name="T58" fmla="+- 0 2816 2804"/>
                  <a:gd name="T59" fmla="*/ 2816 h 55"/>
                  <a:gd name="T60" fmla="+- 0 5406 5406"/>
                  <a:gd name="T61" fmla="*/ T60 w 271"/>
                  <a:gd name="T62" fmla="+- 0 2829 2804"/>
                  <a:gd name="T63" fmla="*/ 2829 h 55"/>
                  <a:gd name="T64" fmla="+- 0 5408 5406"/>
                  <a:gd name="T65" fmla="*/ T64 w 271"/>
                  <a:gd name="T66" fmla="+- 0 2841 2804"/>
                  <a:gd name="T67" fmla="*/ 2841 h 55"/>
                  <a:gd name="T68" fmla="+- 0 5490 5406"/>
                  <a:gd name="T69" fmla="*/ T68 w 271"/>
                  <a:gd name="T70" fmla="+- 0 2852 2804"/>
                  <a:gd name="T71" fmla="*/ 2852 h 55"/>
                  <a:gd name="T72" fmla="+- 0 5512 5406"/>
                  <a:gd name="T73" fmla="*/ T72 w 271"/>
                  <a:gd name="T74" fmla="+- 0 2853 2804"/>
                  <a:gd name="T75" fmla="*/ 2853 h 55"/>
                  <a:gd name="T76" fmla="+- 0 5529 5406"/>
                  <a:gd name="T77" fmla="*/ T76 w 271"/>
                  <a:gd name="T78" fmla="+- 0 2854 2804"/>
                  <a:gd name="T79" fmla="*/ 2854 h 55"/>
                  <a:gd name="T80" fmla="+- 0 5532 5406"/>
                  <a:gd name="T81" fmla="*/ T80 w 271"/>
                  <a:gd name="T82" fmla="+- 0 2854 2804"/>
                  <a:gd name="T83" fmla="*/ 285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71" h="55">
                    <a:moveTo>
                      <a:pt x="126" y="50"/>
                    </a:move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57" y="0"/>
                    </a:ln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84" y="48"/>
                    </a:lnTo>
                    <a:lnTo>
                      <a:pt x="106" y="49"/>
                    </a:lnTo>
                    <a:lnTo>
                      <a:pt x="123" y="50"/>
                    </a:lnTo>
                    <a:lnTo>
                      <a:pt x="126" y="50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4" name="Group 3917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680" name="Freeform 3919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517 5495"/>
                  <a:gd name="T1" fmla="*/ T0 w 478"/>
                  <a:gd name="T2" fmla="+- 0 2433 2433"/>
                  <a:gd name="T3" fmla="*/ 2433 h 114"/>
                  <a:gd name="T4" fmla="+- 0 5504 5495"/>
                  <a:gd name="T5" fmla="*/ T4 w 478"/>
                  <a:gd name="T6" fmla="+- 0 2433 2433"/>
                  <a:gd name="T7" fmla="*/ 2433 h 114"/>
                  <a:gd name="T8" fmla="+- 0 5496 5495"/>
                  <a:gd name="T9" fmla="*/ T8 w 478"/>
                  <a:gd name="T10" fmla="+- 0 2435 2433"/>
                  <a:gd name="T11" fmla="*/ 2435 h 114"/>
                  <a:gd name="T12" fmla="+- 0 5495 5495"/>
                  <a:gd name="T13" fmla="*/ T12 w 478"/>
                  <a:gd name="T14" fmla="+- 0 2438 2433"/>
                  <a:gd name="T15" fmla="*/ 2438 h 114"/>
                  <a:gd name="T16" fmla="+- 0 5503 5495"/>
                  <a:gd name="T17" fmla="*/ T16 w 478"/>
                  <a:gd name="T18" fmla="+- 0 2442 2433"/>
                  <a:gd name="T19" fmla="*/ 2442 h 114"/>
                  <a:gd name="T20" fmla="+- 0 5598 5495"/>
                  <a:gd name="T21" fmla="*/ T20 w 478"/>
                  <a:gd name="T22" fmla="+- 0 2473 2433"/>
                  <a:gd name="T23" fmla="*/ 2473 h 114"/>
                  <a:gd name="T24" fmla="+- 0 5690 5495"/>
                  <a:gd name="T25" fmla="*/ T24 w 478"/>
                  <a:gd name="T26" fmla="+- 0 2500 2433"/>
                  <a:gd name="T27" fmla="*/ 2500 h 114"/>
                  <a:gd name="T28" fmla="+- 0 5758 5495"/>
                  <a:gd name="T29" fmla="*/ T28 w 478"/>
                  <a:gd name="T30" fmla="+- 0 2518 2433"/>
                  <a:gd name="T31" fmla="*/ 2518 h 114"/>
                  <a:gd name="T32" fmla="+- 0 5817 5495"/>
                  <a:gd name="T33" fmla="*/ T32 w 478"/>
                  <a:gd name="T34" fmla="+- 0 2533 2433"/>
                  <a:gd name="T35" fmla="*/ 2533 h 114"/>
                  <a:gd name="T36" fmla="+- 0 5900 5495"/>
                  <a:gd name="T37" fmla="*/ T36 w 478"/>
                  <a:gd name="T38" fmla="+- 0 2546 2433"/>
                  <a:gd name="T39" fmla="*/ 2546 h 114"/>
                  <a:gd name="T40" fmla="+- 0 5925 5495"/>
                  <a:gd name="T41" fmla="*/ T40 w 478"/>
                  <a:gd name="T42" fmla="+- 0 2546 2433"/>
                  <a:gd name="T43" fmla="*/ 2546 h 114"/>
                  <a:gd name="T44" fmla="+- 0 5945 5495"/>
                  <a:gd name="T45" fmla="*/ T44 w 478"/>
                  <a:gd name="T46" fmla="+- 0 2545 2433"/>
                  <a:gd name="T47" fmla="*/ 2545 h 114"/>
                  <a:gd name="T48" fmla="+- 0 5961 5495"/>
                  <a:gd name="T49" fmla="*/ T48 w 478"/>
                  <a:gd name="T50" fmla="+- 0 2542 2433"/>
                  <a:gd name="T51" fmla="*/ 2542 h 114"/>
                  <a:gd name="T52" fmla="+- 0 5970 5495"/>
                  <a:gd name="T53" fmla="*/ T52 w 478"/>
                  <a:gd name="T54" fmla="+- 0 2539 2433"/>
                  <a:gd name="T55" fmla="*/ 2539 h 114"/>
                  <a:gd name="T56" fmla="+- 0 5973 5495"/>
                  <a:gd name="T57" fmla="*/ T56 w 478"/>
                  <a:gd name="T58" fmla="+- 0 2535 2433"/>
                  <a:gd name="T59" fmla="*/ 2535 h 114"/>
                  <a:gd name="T60" fmla="+- 0 5968 5495"/>
                  <a:gd name="T61" fmla="*/ T60 w 478"/>
                  <a:gd name="T62" fmla="+- 0 2530 2433"/>
                  <a:gd name="T63" fmla="*/ 2530 h 114"/>
                  <a:gd name="T64" fmla="+- 0 5912 5495"/>
                  <a:gd name="T65" fmla="*/ T64 w 478"/>
                  <a:gd name="T66" fmla="+- 0 2508 2433"/>
                  <a:gd name="T67" fmla="*/ 2508 h 114"/>
                  <a:gd name="T68" fmla="+- 0 5841 5495"/>
                  <a:gd name="T69" fmla="*/ T68 w 478"/>
                  <a:gd name="T70" fmla="+- 0 2485 2433"/>
                  <a:gd name="T71" fmla="*/ 2485 h 114"/>
                  <a:gd name="T72" fmla="+- 0 5781 5495"/>
                  <a:gd name="T73" fmla="*/ T72 w 478"/>
                  <a:gd name="T74" fmla="+- 0 2477 2433"/>
                  <a:gd name="T75" fmla="*/ 2477 h 114"/>
                  <a:gd name="T76" fmla="+- 0 5762 5495"/>
                  <a:gd name="T77" fmla="*/ T76 w 478"/>
                  <a:gd name="T78" fmla="+- 0 2477 2433"/>
                  <a:gd name="T79" fmla="*/ 2477 h 114"/>
                  <a:gd name="T80" fmla="+- 0 5745 5495"/>
                  <a:gd name="T81" fmla="*/ T80 w 478"/>
                  <a:gd name="T82" fmla="+- 0 2477 2433"/>
                  <a:gd name="T83" fmla="*/ 2477 h 114"/>
                  <a:gd name="T84" fmla="+- 0 5725 5495"/>
                  <a:gd name="T85" fmla="*/ T84 w 478"/>
                  <a:gd name="T86" fmla="+- 0 2473 2433"/>
                  <a:gd name="T87" fmla="*/ 2473 h 114"/>
                  <a:gd name="T88" fmla="+- 0 5705 5495"/>
                  <a:gd name="T89" fmla="*/ T88 w 478"/>
                  <a:gd name="T90" fmla="+- 0 2468 2433"/>
                  <a:gd name="T91" fmla="*/ 2468 h 114"/>
                  <a:gd name="T92" fmla="+- 0 5683 5495"/>
                  <a:gd name="T93" fmla="*/ T92 w 478"/>
                  <a:gd name="T94" fmla="+- 0 2463 2433"/>
                  <a:gd name="T95" fmla="*/ 2463 h 114"/>
                  <a:gd name="T96" fmla="+- 0 5621 5495"/>
                  <a:gd name="T97" fmla="*/ T96 w 478"/>
                  <a:gd name="T98" fmla="+- 0 2446 2433"/>
                  <a:gd name="T99" fmla="*/ 2446 h 114"/>
                  <a:gd name="T100" fmla="+- 0 5602 5495"/>
                  <a:gd name="T101" fmla="*/ T100 w 478"/>
                  <a:gd name="T102" fmla="+- 0 2442 2433"/>
                  <a:gd name="T103" fmla="*/ 2442 h 114"/>
                  <a:gd name="T104" fmla="+- 0 5586 5495"/>
                  <a:gd name="T105" fmla="*/ T104 w 478"/>
                  <a:gd name="T106" fmla="+- 0 2439 2433"/>
                  <a:gd name="T107" fmla="*/ 2439 h 114"/>
                  <a:gd name="T108" fmla="+- 0 5569 5495"/>
                  <a:gd name="T109" fmla="*/ T108 w 478"/>
                  <a:gd name="T110" fmla="+- 0 2437 2433"/>
                  <a:gd name="T111" fmla="*/ 2437 h 114"/>
                  <a:gd name="T112" fmla="+- 0 5551 5495"/>
                  <a:gd name="T113" fmla="*/ T112 w 478"/>
                  <a:gd name="T114" fmla="+- 0 2435 2433"/>
                  <a:gd name="T115" fmla="*/ 2435 h 114"/>
                  <a:gd name="T116" fmla="+- 0 5533 5495"/>
                  <a:gd name="T117" fmla="*/ T116 w 478"/>
                  <a:gd name="T118" fmla="+- 0 2434 2433"/>
                  <a:gd name="T119" fmla="*/ 2434 h 114"/>
                  <a:gd name="T120" fmla="+- 0 5517 5495"/>
                  <a:gd name="T121" fmla="*/ T120 w 478"/>
                  <a:gd name="T122" fmla="+- 0 2433 2433"/>
                  <a:gd name="T123" fmla="*/ 2433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78" h="114">
                    <a:moveTo>
                      <a:pt x="22" y="0"/>
                    </a:move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103" y="40"/>
                    </a:lnTo>
                    <a:lnTo>
                      <a:pt x="195" y="67"/>
                    </a:lnTo>
                    <a:lnTo>
                      <a:pt x="263" y="85"/>
                    </a:lnTo>
                    <a:lnTo>
                      <a:pt x="322" y="10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6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230" y="40"/>
                    </a:lnTo>
                    <a:lnTo>
                      <a:pt x="210" y="35"/>
                    </a:lnTo>
                    <a:lnTo>
                      <a:pt x="188" y="30"/>
                    </a:lnTo>
                    <a:lnTo>
                      <a:pt x="126" y="13"/>
                    </a:lnTo>
                    <a:lnTo>
                      <a:pt x="107" y="9"/>
                    </a:lnTo>
                    <a:lnTo>
                      <a:pt x="91" y="6"/>
                    </a:lnTo>
                    <a:lnTo>
                      <a:pt x="74" y="4"/>
                    </a:lnTo>
                    <a:lnTo>
                      <a:pt x="56" y="2"/>
                    </a:lnTo>
                    <a:lnTo>
                      <a:pt x="3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81" name="Freeform 3918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778 5495"/>
                  <a:gd name="T1" fmla="*/ T0 w 478"/>
                  <a:gd name="T2" fmla="+- 0 2477 2433"/>
                  <a:gd name="T3" fmla="*/ 2477 h 114"/>
                  <a:gd name="T4" fmla="+- 0 5762 5495"/>
                  <a:gd name="T5" fmla="*/ T4 w 478"/>
                  <a:gd name="T6" fmla="+- 0 2477 2433"/>
                  <a:gd name="T7" fmla="*/ 2477 h 114"/>
                  <a:gd name="T8" fmla="+- 0 5781 5495"/>
                  <a:gd name="T9" fmla="*/ T8 w 478"/>
                  <a:gd name="T10" fmla="+- 0 2477 2433"/>
                  <a:gd name="T11" fmla="*/ 2477 h 114"/>
                  <a:gd name="T12" fmla="+- 0 5778 5495"/>
                  <a:gd name="T13" fmla="*/ T12 w 478"/>
                  <a:gd name="T14" fmla="+- 0 2477 2433"/>
                  <a:gd name="T15" fmla="*/ 2477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8" h="114">
                    <a:moveTo>
                      <a:pt x="283" y="44"/>
                    </a:moveTo>
                    <a:lnTo>
                      <a:pt x="267" y="44"/>
                    </a:lnTo>
                    <a:lnTo>
                      <a:pt x="286" y="44"/>
                    </a:lnTo>
                    <a:lnTo>
                      <a:pt x="283" y="4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5" name="Group 3915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679" name="Freeform 3916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840 5495"/>
                  <a:gd name="T1" fmla="*/ T0 w 478"/>
                  <a:gd name="T2" fmla="+- 0 2538 2433"/>
                  <a:gd name="T3" fmla="*/ 2538 h 114"/>
                  <a:gd name="T4" fmla="+- 0 5872 5495"/>
                  <a:gd name="T5" fmla="*/ T4 w 478"/>
                  <a:gd name="T6" fmla="+- 0 2543 2433"/>
                  <a:gd name="T7" fmla="*/ 2543 h 114"/>
                  <a:gd name="T8" fmla="+- 0 5900 5495"/>
                  <a:gd name="T9" fmla="*/ T8 w 478"/>
                  <a:gd name="T10" fmla="+- 0 2546 2433"/>
                  <a:gd name="T11" fmla="*/ 2546 h 114"/>
                  <a:gd name="T12" fmla="+- 0 5925 5495"/>
                  <a:gd name="T13" fmla="*/ T12 w 478"/>
                  <a:gd name="T14" fmla="+- 0 2546 2433"/>
                  <a:gd name="T15" fmla="*/ 2546 h 114"/>
                  <a:gd name="T16" fmla="+- 0 5945 5495"/>
                  <a:gd name="T17" fmla="*/ T16 w 478"/>
                  <a:gd name="T18" fmla="+- 0 2545 2433"/>
                  <a:gd name="T19" fmla="*/ 2545 h 114"/>
                  <a:gd name="T20" fmla="+- 0 5961 5495"/>
                  <a:gd name="T21" fmla="*/ T20 w 478"/>
                  <a:gd name="T22" fmla="+- 0 2542 2433"/>
                  <a:gd name="T23" fmla="*/ 2542 h 114"/>
                  <a:gd name="T24" fmla="+- 0 5970 5495"/>
                  <a:gd name="T25" fmla="*/ T24 w 478"/>
                  <a:gd name="T26" fmla="+- 0 2539 2433"/>
                  <a:gd name="T27" fmla="*/ 2539 h 114"/>
                  <a:gd name="T28" fmla="+- 0 5973 5495"/>
                  <a:gd name="T29" fmla="*/ T28 w 478"/>
                  <a:gd name="T30" fmla="+- 0 2535 2433"/>
                  <a:gd name="T31" fmla="*/ 2535 h 114"/>
                  <a:gd name="T32" fmla="+- 0 5968 5495"/>
                  <a:gd name="T33" fmla="*/ T32 w 478"/>
                  <a:gd name="T34" fmla="+- 0 2530 2433"/>
                  <a:gd name="T35" fmla="*/ 2530 h 114"/>
                  <a:gd name="T36" fmla="+- 0 5912 5495"/>
                  <a:gd name="T37" fmla="*/ T36 w 478"/>
                  <a:gd name="T38" fmla="+- 0 2508 2433"/>
                  <a:gd name="T39" fmla="*/ 2508 h 114"/>
                  <a:gd name="T40" fmla="+- 0 5841 5495"/>
                  <a:gd name="T41" fmla="*/ T40 w 478"/>
                  <a:gd name="T42" fmla="+- 0 2485 2433"/>
                  <a:gd name="T43" fmla="*/ 2485 h 114"/>
                  <a:gd name="T44" fmla="+- 0 5778 5495"/>
                  <a:gd name="T45" fmla="*/ T44 w 478"/>
                  <a:gd name="T46" fmla="+- 0 2477 2433"/>
                  <a:gd name="T47" fmla="*/ 2477 h 114"/>
                  <a:gd name="T48" fmla="+- 0 5762 5495"/>
                  <a:gd name="T49" fmla="*/ T48 w 478"/>
                  <a:gd name="T50" fmla="+- 0 2477 2433"/>
                  <a:gd name="T51" fmla="*/ 2477 h 114"/>
                  <a:gd name="T52" fmla="+- 0 5745 5495"/>
                  <a:gd name="T53" fmla="*/ T52 w 478"/>
                  <a:gd name="T54" fmla="+- 0 2477 2433"/>
                  <a:gd name="T55" fmla="*/ 2477 h 114"/>
                  <a:gd name="T56" fmla="+- 0 5683 5495"/>
                  <a:gd name="T57" fmla="*/ T56 w 478"/>
                  <a:gd name="T58" fmla="+- 0 2463 2433"/>
                  <a:gd name="T59" fmla="*/ 2463 h 114"/>
                  <a:gd name="T60" fmla="+- 0 5640 5495"/>
                  <a:gd name="T61" fmla="*/ T60 w 478"/>
                  <a:gd name="T62" fmla="+- 0 2452 2433"/>
                  <a:gd name="T63" fmla="*/ 2452 h 114"/>
                  <a:gd name="T64" fmla="+- 0 5621 5495"/>
                  <a:gd name="T65" fmla="*/ T64 w 478"/>
                  <a:gd name="T66" fmla="+- 0 2447 2433"/>
                  <a:gd name="T67" fmla="*/ 2447 h 114"/>
                  <a:gd name="T68" fmla="+- 0 5551 5495"/>
                  <a:gd name="T69" fmla="*/ T68 w 478"/>
                  <a:gd name="T70" fmla="+- 0 2435 2433"/>
                  <a:gd name="T71" fmla="*/ 2435 h 114"/>
                  <a:gd name="T72" fmla="+- 0 5517 5495"/>
                  <a:gd name="T73" fmla="*/ T72 w 478"/>
                  <a:gd name="T74" fmla="+- 0 2433 2433"/>
                  <a:gd name="T75" fmla="*/ 2433 h 114"/>
                  <a:gd name="T76" fmla="+- 0 5504 5495"/>
                  <a:gd name="T77" fmla="*/ T76 w 478"/>
                  <a:gd name="T78" fmla="+- 0 2433 2433"/>
                  <a:gd name="T79" fmla="*/ 2433 h 114"/>
                  <a:gd name="T80" fmla="+- 0 5496 5495"/>
                  <a:gd name="T81" fmla="*/ T80 w 478"/>
                  <a:gd name="T82" fmla="+- 0 2435 2433"/>
                  <a:gd name="T83" fmla="*/ 2435 h 114"/>
                  <a:gd name="T84" fmla="+- 0 5495 5495"/>
                  <a:gd name="T85" fmla="*/ T84 w 478"/>
                  <a:gd name="T86" fmla="+- 0 2438 2433"/>
                  <a:gd name="T87" fmla="*/ 2438 h 114"/>
                  <a:gd name="T88" fmla="+- 0 5503 5495"/>
                  <a:gd name="T89" fmla="*/ T88 w 478"/>
                  <a:gd name="T90" fmla="+- 0 2442 2433"/>
                  <a:gd name="T91" fmla="*/ 2442 h 114"/>
                  <a:gd name="T92" fmla="+- 0 5577 5495"/>
                  <a:gd name="T93" fmla="*/ T92 w 478"/>
                  <a:gd name="T94" fmla="+- 0 2467 2433"/>
                  <a:gd name="T95" fmla="*/ 2467 h 114"/>
                  <a:gd name="T96" fmla="+- 0 5643 5495"/>
                  <a:gd name="T97" fmla="*/ T96 w 478"/>
                  <a:gd name="T98" fmla="+- 0 2486 2433"/>
                  <a:gd name="T99" fmla="*/ 2486 h 114"/>
                  <a:gd name="T100" fmla="+- 0 5713 5495"/>
                  <a:gd name="T101" fmla="*/ T100 w 478"/>
                  <a:gd name="T102" fmla="+- 0 2506 2433"/>
                  <a:gd name="T103" fmla="*/ 2506 h 114"/>
                  <a:gd name="T104" fmla="+- 0 5779 5495"/>
                  <a:gd name="T105" fmla="*/ T104 w 478"/>
                  <a:gd name="T106" fmla="+- 0 2524 2433"/>
                  <a:gd name="T107" fmla="*/ 2524 h 114"/>
                  <a:gd name="T108" fmla="+- 0 5832 5495"/>
                  <a:gd name="T109" fmla="*/ T108 w 478"/>
                  <a:gd name="T110" fmla="+- 0 2537 2433"/>
                  <a:gd name="T111" fmla="*/ 2537 h 114"/>
                  <a:gd name="T112" fmla="+- 0 5840 5495"/>
                  <a:gd name="T113" fmla="*/ T112 w 478"/>
                  <a:gd name="T114" fmla="+- 0 2538 2433"/>
                  <a:gd name="T115" fmla="*/ 2538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478" h="114">
                    <a:moveTo>
                      <a:pt x="345" y="105"/>
                    </a:moveTo>
                    <a:lnTo>
                      <a:pt x="377" y="11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3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188" y="30"/>
                    </a:lnTo>
                    <a:lnTo>
                      <a:pt x="145" y="19"/>
                    </a:lnTo>
                    <a:lnTo>
                      <a:pt x="126" y="14"/>
                    </a:lnTo>
                    <a:lnTo>
                      <a:pt x="56" y="2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82" y="34"/>
                    </a:lnTo>
                    <a:lnTo>
                      <a:pt x="148" y="53"/>
                    </a:lnTo>
                    <a:lnTo>
                      <a:pt x="218" y="73"/>
                    </a:lnTo>
                    <a:lnTo>
                      <a:pt x="284" y="91"/>
                    </a:lnTo>
                    <a:lnTo>
                      <a:pt x="337" y="104"/>
                    </a:lnTo>
                    <a:lnTo>
                      <a:pt x="345" y="105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6" name="Group 3913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678" name="Freeform 3914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709 1587"/>
                  <a:gd name="T1" fmla="*/ T0 w 457"/>
                  <a:gd name="T2" fmla="+- 0 3301 3301"/>
                  <a:gd name="T3" fmla="*/ 3301 h 89"/>
                  <a:gd name="T4" fmla="+- 0 1638 1587"/>
                  <a:gd name="T5" fmla="*/ T4 w 457"/>
                  <a:gd name="T6" fmla="+- 0 3308 3301"/>
                  <a:gd name="T7" fmla="*/ 3308 h 89"/>
                  <a:gd name="T8" fmla="+- 0 1587 1587"/>
                  <a:gd name="T9" fmla="*/ T8 w 457"/>
                  <a:gd name="T10" fmla="+- 0 3322 3301"/>
                  <a:gd name="T11" fmla="*/ 3322 h 89"/>
                  <a:gd name="T12" fmla="+- 0 1587 1587"/>
                  <a:gd name="T13" fmla="*/ T12 w 457"/>
                  <a:gd name="T14" fmla="+- 0 3326 3301"/>
                  <a:gd name="T15" fmla="*/ 3326 h 89"/>
                  <a:gd name="T16" fmla="+- 0 1655 1587"/>
                  <a:gd name="T17" fmla="*/ T16 w 457"/>
                  <a:gd name="T18" fmla="+- 0 3337 3301"/>
                  <a:gd name="T19" fmla="*/ 3337 h 89"/>
                  <a:gd name="T20" fmla="+- 0 1926 1587"/>
                  <a:gd name="T21" fmla="*/ T20 w 457"/>
                  <a:gd name="T22" fmla="+- 0 3357 3301"/>
                  <a:gd name="T23" fmla="*/ 3357 h 89"/>
                  <a:gd name="T24" fmla="+- 0 1960 1587"/>
                  <a:gd name="T25" fmla="*/ T24 w 457"/>
                  <a:gd name="T26" fmla="+- 0 3363 3301"/>
                  <a:gd name="T27" fmla="*/ 3363 h 89"/>
                  <a:gd name="T28" fmla="+- 0 1985 1587"/>
                  <a:gd name="T29" fmla="*/ T28 w 457"/>
                  <a:gd name="T30" fmla="+- 0 3371 3301"/>
                  <a:gd name="T31" fmla="*/ 3371 h 89"/>
                  <a:gd name="T32" fmla="+- 0 2003 1587"/>
                  <a:gd name="T33" fmla="*/ T32 w 457"/>
                  <a:gd name="T34" fmla="+- 0 3379 3301"/>
                  <a:gd name="T35" fmla="*/ 3379 h 89"/>
                  <a:gd name="T36" fmla="+- 0 2016 1587"/>
                  <a:gd name="T37" fmla="*/ T36 w 457"/>
                  <a:gd name="T38" fmla="+- 0 3386 3301"/>
                  <a:gd name="T39" fmla="*/ 3386 h 89"/>
                  <a:gd name="T40" fmla="+- 0 2026 1587"/>
                  <a:gd name="T41" fmla="*/ T40 w 457"/>
                  <a:gd name="T42" fmla="+- 0 3390 3301"/>
                  <a:gd name="T43" fmla="*/ 3390 h 89"/>
                  <a:gd name="T44" fmla="+- 0 2043 1587"/>
                  <a:gd name="T45" fmla="*/ T44 w 457"/>
                  <a:gd name="T46" fmla="+- 0 3381 3301"/>
                  <a:gd name="T47" fmla="*/ 3381 h 89"/>
                  <a:gd name="T48" fmla="+- 0 2043 1587"/>
                  <a:gd name="T49" fmla="*/ T48 w 457"/>
                  <a:gd name="T50" fmla="+- 0 3363 3301"/>
                  <a:gd name="T51" fmla="*/ 3363 h 89"/>
                  <a:gd name="T52" fmla="+- 0 2031 1587"/>
                  <a:gd name="T53" fmla="*/ T52 w 457"/>
                  <a:gd name="T54" fmla="+- 0 3347 3301"/>
                  <a:gd name="T55" fmla="*/ 3347 h 89"/>
                  <a:gd name="T56" fmla="+- 0 1962 1587"/>
                  <a:gd name="T57" fmla="*/ T56 w 457"/>
                  <a:gd name="T58" fmla="+- 0 3313 3301"/>
                  <a:gd name="T59" fmla="*/ 3313 h 89"/>
                  <a:gd name="T60" fmla="+- 0 1902 1587"/>
                  <a:gd name="T61" fmla="*/ T60 w 457"/>
                  <a:gd name="T62" fmla="+- 0 3307 3301"/>
                  <a:gd name="T63" fmla="*/ 3307 h 89"/>
                  <a:gd name="T64" fmla="+- 0 1749 1587"/>
                  <a:gd name="T65" fmla="*/ T64 w 457"/>
                  <a:gd name="T66" fmla="+- 0 3302 3301"/>
                  <a:gd name="T67" fmla="*/ 3302 h 89"/>
                  <a:gd name="T68" fmla="+- 0 1728 1587"/>
                  <a:gd name="T69" fmla="*/ T68 w 457"/>
                  <a:gd name="T70" fmla="+- 0 3301 3301"/>
                  <a:gd name="T71" fmla="*/ 3301 h 89"/>
                  <a:gd name="T72" fmla="+- 0 1709 1587"/>
                  <a:gd name="T73" fmla="*/ T72 w 457"/>
                  <a:gd name="T74" fmla="+- 0 3301 3301"/>
                  <a:gd name="T75" fmla="*/ 330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89">
                    <a:moveTo>
                      <a:pt x="122" y="0"/>
                    </a:moveTo>
                    <a:lnTo>
                      <a:pt x="51" y="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339" y="56"/>
                    </a:ln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6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7" name="Group 3911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677" name="Freeform 3912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926 1587"/>
                  <a:gd name="T1" fmla="*/ T0 w 457"/>
                  <a:gd name="T2" fmla="+- 0 3357 3301"/>
                  <a:gd name="T3" fmla="*/ 3357 h 89"/>
                  <a:gd name="T4" fmla="+- 0 1960 1587"/>
                  <a:gd name="T5" fmla="*/ T4 w 457"/>
                  <a:gd name="T6" fmla="+- 0 3363 3301"/>
                  <a:gd name="T7" fmla="*/ 3363 h 89"/>
                  <a:gd name="T8" fmla="+- 0 1985 1587"/>
                  <a:gd name="T9" fmla="*/ T8 w 457"/>
                  <a:gd name="T10" fmla="+- 0 3371 3301"/>
                  <a:gd name="T11" fmla="*/ 3371 h 89"/>
                  <a:gd name="T12" fmla="+- 0 2003 1587"/>
                  <a:gd name="T13" fmla="*/ T12 w 457"/>
                  <a:gd name="T14" fmla="+- 0 3379 3301"/>
                  <a:gd name="T15" fmla="*/ 3379 h 89"/>
                  <a:gd name="T16" fmla="+- 0 2016 1587"/>
                  <a:gd name="T17" fmla="*/ T16 w 457"/>
                  <a:gd name="T18" fmla="+- 0 3386 3301"/>
                  <a:gd name="T19" fmla="*/ 3386 h 89"/>
                  <a:gd name="T20" fmla="+- 0 2026 1587"/>
                  <a:gd name="T21" fmla="*/ T20 w 457"/>
                  <a:gd name="T22" fmla="+- 0 3390 3301"/>
                  <a:gd name="T23" fmla="*/ 3390 h 89"/>
                  <a:gd name="T24" fmla="+- 0 2042 1587"/>
                  <a:gd name="T25" fmla="*/ T24 w 457"/>
                  <a:gd name="T26" fmla="+- 0 3381 3301"/>
                  <a:gd name="T27" fmla="*/ 3381 h 89"/>
                  <a:gd name="T28" fmla="+- 0 2043 1587"/>
                  <a:gd name="T29" fmla="*/ T28 w 457"/>
                  <a:gd name="T30" fmla="+- 0 3363 3301"/>
                  <a:gd name="T31" fmla="*/ 3363 h 89"/>
                  <a:gd name="T32" fmla="+- 0 2031 1587"/>
                  <a:gd name="T33" fmla="*/ T32 w 457"/>
                  <a:gd name="T34" fmla="+- 0 3347 3301"/>
                  <a:gd name="T35" fmla="*/ 3347 h 89"/>
                  <a:gd name="T36" fmla="+- 0 1962 1587"/>
                  <a:gd name="T37" fmla="*/ T36 w 457"/>
                  <a:gd name="T38" fmla="+- 0 3313 3301"/>
                  <a:gd name="T39" fmla="*/ 3313 h 89"/>
                  <a:gd name="T40" fmla="+- 0 1902 1587"/>
                  <a:gd name="T41" fmla="*/ T40 w 457"/>
                  <a:gd name="T42" fmla="+- 0 3307 3301"/>
                  <a:gd name="T43" fmla="*/ 3307 h 89"/>
                  <a:gd name="T44" fmla="+- 0 1839 1587"/>
                  <a:gd name="T45" fmla="*/ T44 w 457"/>
                  <a:gd name="T46" fmla="+- 0 3305 3301"/>
                  <a:gd name="T47" fmla="*/ 3305 h 89"/>
                  <a:gd name="T48" fmla="+- 0 1819 1587"/>
                  <a:gd name="T49" fmla="*/ T48 w 457"/>
                  <a:gd name="T50" fmla="+- 0 3304 3301"/>
                  <a:gd name="T51" fmla="*/ 3304 h 89"/>
                  <a:gd name="T52" fmla="+- 0 1795 1587"/>
                  <a:gd name="T53" fmla="*/ T52 w 457"/>
                  <a:gd name="T54" fmla="+- 0 3303 3301"/>
                  <a:gd name="T55" fmla="*/ 3303 h 89"/>
                  <a:gd name="T56" fmla="+- 0 1771 1587"/>
                  <a:gd name="T57" fmla="*/ T56 w 457"/>
                  <a:gd name="T58" fmla="+- 0 3302 3301"/>
                  <a:gd name="T59" fmla="*/ 3302 h 89"/>
                  <a:gd name="T60" fmla="+- 0 1749 1587"/>
                  <a:gd name="T61" fmla="*/ T60 w 457"/>
                  <a:gd name="T62" fmla="+- 0 3302 3301"/>
                  <a:gd name="T63" fmla="*/ 3302 h 89"/>
                  <a:gd name="T64" fmla="+- 0 1728 1587"/>
                  <a:gd name="T65" fmla="*/ T64 w 457"/>
                  <a:gd name="T66" fmla="+- 0 3301 3301"/>
                  <a:gd name="T67" fmla="*/ 3301 h 89"/>
                  <a:gd name="T68" fmla="+- 0 1709 1587"/>
                  <a:gd name="T69" fmla="*/ T68 w 457"/>
                  <a:gd name="T70" fmla="+- 0 3301 3301"/>
                  <a:gd name="T71" fmla="*/ 3301 h 89"/>
                  <a:gd name="T72" fmla="+- 0 1691 1587"/>
                  <a:gd name="T73" fmla="*/ T72 w 457"/>
                  <a:gd name="T74" fmla="+- 0 3302 3301"/>
                  <a:gd name="T75" fmla="*/ 3302 h 89"/>
                  <a:gd name="T76" fmla="+- 0 1621 1587"/>
                  <a:gd name="T77" fmla="*/ T76 w 457"/>
                  <a:gd name="T78" fmla="+- 0 3311 3301"/>
                  <a:gd name="T79" fmla="*/ 3311 h 89"/>
                  <a:gd name="T80" fmla="+- 0 1587 1587"/>
                  <a:gd name="T81" fmla="*/ T80 w 457"/>
                  <a:gd name="T82" fmla="+- 0 3322 3301"/>
                  <a:gd name="T83" fmla="*/ 3322 h 89"/>
                  <a:gd name="T84" fmla="+- 0 1587 1587"/>
                  <a:gd name="T85" fmla="*/ T84 w 457"/>
                  <a:gd name="T86" fmla="+- 0 3326 3301"/>
                  <a:gd name="T87" fmla="*/ 3326 h 89"/>
                  <a:gd name="T88" fmla="+- 0 1655 1587"/>
                  <a:gd name="T89" fmla="*/ T88 w 457"/>
                  <a:gd name="T90" fmla="+- 0 3337 3301"/>
                  <a:gd name="T91" fmla="*/ 3337 h 89"/>
                  <a:gd name="T92" fmla="+- 0 1722 1587"/>
                  <a:gd name="T93" fmla="*/ T92 w 457"/>
                  <a:gd name="T94" fmla="+- 0 3343 3301"/>
                  <a:gd name="T95" fmla="*/ 3343 h 89"/>
                  <a:gd name="T96" fmla="+- 0 1795 1587"/>
                  <a:gd name="T97" fmla="*/ T96 w 457"/>
                  <a:gd name="T98" fmla="+- 0 3348 3301"/>
                  <a:gd name="T99" fmla="*/ 3348 h 89"/>
                  <a:gd name="T100" fmla="+- 0 1865 1587"/>
                  <a:gd name="T101" fmla="*/ T100 w 457"/>
                  <a:gd name="T102" fmla="+- 0 3353 3301"/>
                  <a:gd name="T103" fmla="*/ 3353 h 89"/>
                  <a:gd name="T104" fmla="+- 0 1885 1587"/>
                  <a:gd name="T105" fmla="*/ T104 w 457"/>
                  <a:gd name="T106" fmla="+- 0 3354 3301"/>
                  <a:gd name="T107" fmla="*/ 3354 h 89"/>
                  <a:gd name="T108" fmla="+- 0 1903 1587"/>
                  <a:gd name="T109" fmla="*/ T108 w 457"/>
                  <a:gd name="T110" fmla="+- 0 3355 3301"/>
                  <a:gd name="T111" fmla="*/ 3355 h 89"/>
                  <a:gd name="T112" fmla="+- 0 1918 1587"/>
                  <a:gd name="T113" fmla="*/ T112 w 457"/>
                  <a:gd name="T114" fmla="+- 0 3356 3301"/>
                  <a:gd name="T115" fmla="*/ 3356 h 89"/>
                  <a:gd name="T116" fmla="+- 0 1926 1587"/>
                  <a:gd name="T117" fmla="*/ T116 w 457"/>
                  <a:gd name="T118" fmla="+- 0 3357 3301"/>
                  <a:gd name="T119" fmla="*/ 3357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457" h="89">
                    <a:moveTo>
                      <a:pt x="339" y="56"/>
                    </a:move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5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252" y="4"/>
                    </a:lnTo>
                    <a:lnTo>
                      <a:pt x="232" y="3"/>
                    </a:lnTo>
                    <a:lnTo>
                      <a:pt x="208" y="2"/>
                    </a:lnTo>
                    <a:lnTo>
                      <a:pt x="184" y="1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34" y="1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135" y="42"/>
                    </a:lnTo>
                    <a:lnTo>
                      <a:pt x="208" y="47"/>
                    </a:lnTo>
                    <a:lnTo>
                      <a:pt x="278" y="52"/>
                    </a:lnTo>
                    <a:lnTo>
                      <a:pt x="298" y="53"/>
                    </a:lnTo>
                    <a:lnTo>
                      <a:pt x="316" y="54"/>
                    </a:lnTo>
                    <a:lnTo>
                      <a:pt x="331" y="55"/>
                    </a:lnTo>
                    <a:lnTo>
                      <a:pt x="339" y="56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8" name="Group 3909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676" name="Freeform 3910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9" name="Group 3907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675" name="Freeform 3908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0" name="Group 3905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674" name="Freeform 3906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1" name="Group 3903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673" name="Freeform 3904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2" name="Group 3901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672" name="Freeform 3902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3" name="Group 3899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671" name="Freeform 3900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4" name="Group 3897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670" name="Freeform 3898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5" name="Group 3895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669" name="Freeform 3896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6" name="Group 3893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668" name="Freeform 3894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7" name="Group 3891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667" name="Freeform 3892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" name="Group 3889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666" name="Freeform 3890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9" name="Group 3887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665" name="Freeform 3888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0" name="Group 3885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664" name="Freeform 3886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1" name="Group 3883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663" name="Freeform 3884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96 551"/>
                  <a:gd name="T1" fmla="*/ T0 w 56"/>
                  <a:gd name="T2" fmla="+- 0 4359 4359"/>
                  <a:gd name="T3" fmla="*/ 4359 h 45"/>
                  <a:gd name="T4" fmla="+- 0 551 551"/>
                  <a:gd name="T5" fmla="*/ T4 w 56"/>
                  <a:gd name="T6" fmla="+- 0 4381 4359"/>
                  <a:gd name="T7" fmla="*/ 4381 h 45"/>
                  <a:gd name="T8" fmla="+- 0 562 551"/>
                  <a:gd name="T9" fmla="*/ T8 w 56"/>
                  <a:gd name="T10" fmla="+- 0 4404 4359"/>
                  <a:gd name="T11" fmla="*/ 4404 h 45"/>
                  <a:gd name="T12" fmla="+- 0 607 551"/>
                  <a:gd name="T13" fmla="*/ T12 w 56"/>
                  <a:gd name="T14" fmla="+- 0 4383 4359"/>
                  <a:gd name="T15" fmla="*/ 4383 h 45"/>
                  <a:gd name="T16" fmla="+- 0 596 551"/>
                  <a:gd name="T17" fmla="*/ T16 w 56"/>
                  <a:gd name="T18" fmla="+- 0 4359 4359"/>
                  <a:gd name="T19" fmla="*/ 4359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45" y="0"/>
                    </a:moveTo>
                    <a:lnTo>
                      <a:pt x="0" y="22"/>
                    </a:ln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2" name="Group 3881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662" name="Freeform 3882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51 551"/>
                  <a:gd name="T1" fmla="*/ T0 w 56"/>
                  <a:gd name="T2" fmla="+- 0 4381 4359"/>
                  <a:gd name="T3" fmla="*/ 4381 h 45"/>
                  <a:gd name="T4" fmla="+- 0 562 551"/>
                  <a:gd name="T5" fmla="*/ T4 w 56"/>
                  <a:gd name="T6" fmla="+- 0 4404 4359"/>
                  <a:gd name="T7" fmla="*/ 4404 h 45"/>
                  <a:gd name="T8" fmla="+- 0 607 551"/>
                  <a:gd name="T9" fmla="*/ T8 w 56"/>
                  <a:gd name="T10" fmla="+- 0 4383 4359"/>
                  <a:gd name="T11" fmla="*/ 4383 h 45"/>
                  <a:gd name="T12" fmla="+- 0 596 551"/>
                  <a:gd name="T13" fmla="*/ T12 w 56"/>
                  <a:gd name="T14" fmla="+- 0 4359 4359"/>
                  <a:gd name="T15" fmla="*/ 4359 h 45"/>
                  <a:gd name="T16" fmla="+- 0 551 551"/>
                  <a:gd name="T17" fmla="*/ T16 w 56"/>
                  <a:gd name="T18" fmla="+- 0 4381 4359"/>
                  <a:gd name="T19" fmla="*/ 4381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0" y="22"/>
                    </a:move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3" name="Group 3879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661" name="Freeform 3880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69 1625"/>
                  <a:gd name="T1" fmla="*/ T0 w 57"/>
                  <a:gd name="T2" fmla="+- 0 4179 4179"/>
                  <a:gd name="T3" fmla="*/ 4179 h 49"/>
                  <a:gd name="T4" fmla="+- 0 1625 1625"/>
                  <a:gd name="T5" fmla="*/ T4 w 57"/>
                  <a:gd name="T6" fmla="+- 0 4207 4179"/>
                  <a:gd name="T7" fmla="*/ 4207 h 49"/>
                  <a:gd name="T8" fmla="+- 0 1638 1625"/>
                  <a:gd name="T9" fmla="*/ T8 w 57"/>
                  <a:gd name="T10" fmla="+- 0 4227 4179"/>
                  <a:gd name="T11" fmla="*/ 4227 h 49"/>
                  <a:gd name="T12" fmla="+- 0 1682 1625"/>
                  <a:gd name="T13" fmla="*/ T12 w 57"/>
                  <a:gd name="T14" fmla="+- 0 4199 4179"/>
                  <a:gd name="T15" fmla="*/ 4199 h 49"/>
                  <a:gd name="T16" fmla="+- 0 1669 1625"/>
                  <a:gd name="T17" fmla="*/ T16 w 57"/>
                  <a:gd name="T18" fmla="+- 0 4179 4179"/>
                  <a:gd name="T19" fmla="*/ 4179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44" y="0"/>
                    </a:moveTo>
                    <a:lnTo>
                      <a:pt x="0" y="28"/>
                    </a:ln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4" name="Group 3877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660" name="Freeform 3878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25 1625"/>
                  <a:gd name="T1" fmla="*/ T0 w 57"/>
                  <a:gd name="T2" fmla="+- 0 4207 4179"/>
                  <a:gd name="T3" fmla="*/ 4207 h 49"/>
                  <a:gd name="T4" fmla="+- 0 1638 1625"/>
                  <a:gd name="T5" fmla="*/ T4 w 57"/>
                  <a:gd name="T6" fmla="+- 0 4227 4179"/>
                  <a:gd name="T7" fmla="*/ 4227 h 49"/>
                  <a:gd name="T8" fmla="+- 0 1682 1625"/>
                  <a:gd name="T9" fmla="*/ T8 w 57"/>
                  <a:gd name="T10" fmla="+- 0 4199 4179"/>
                  <a:gd name="T11" fmla="*/ 4199 h 49"/>
                  <a:gd name="T12" fmla="+- 0 1669 1625"/>
                  <a:gd name="T13" fmla="*/ T12 w 57"/>
                  <a:gd name="T14" fmla="+- 0 4179 4179"/>
                  <a:gd name="T15" fmla="*/ 4179 h 49"/>
                  <a:gd name="T16" fmla="+- 0 1625 1625"/>
                  <a:gd name="T17" fmla="*/ T16 w 57"/>
                  <a:gd name="T18" fmla="+- 0 4207 4179"/>
                  <a:gd name="T19" fmla="*/ 4207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0" y="28"/>
                    </a:move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5" name="Group 3875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659" name="Freeform 3876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69 2120"/>
                  <a:gd name="T1" fmla="*/ T0 w 52"/>
                  <a:gd name="T2" fmla="+- 0 3989 3989"/>
                  <a:gd name="T3" fmla="*/ 3989 h 29"/>
                  <a:gd name="T4" fmla="+- 0 2120 2120"/>
                  <a:gd name="T5" fmla="*/ T4 w 52"/>
                  <a:gd name="T6" fmla="+- 0 3993 3989"/>
                  <a:gd name="T7" fmla="*/ 3993 h 29"/>
                  <a:gd name="T8" fmla="+- 0 2122 2120"/>
                  <a:gd name="T9" fmla="*/ T8 w 52"/>
                  <a:gd name="T10" fmla="+- 0 4017 3989"/>
                  <a:gd name="T11" fmla="*/ 4017 h 29"/>
                  <a:gd name="T12" fmla="+- 0 2172 2120"/>
                  <a:gd name="T13" fmla="*/ T12 w 52"/>
                  <a:gd name="T14" fmla="+- 0 4013 3989"/>
                  <a:gd name="T15" fmla="*/ 4013 h 29"/>
                  <a:gd name="T16" fmla="+- 0 2169 2120"/>
                  <a:gd name="T17" fmla="*/ T16 w 52"/>
                  <a:gd name="T18" fmla="+- 0 3989 3989"/>
                  <a:gd name="T19" fmla="*/ 398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49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6" name="Group 3873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658" name="Freeform 3874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20 2120"/>
                  <a:gd name="T1" fmla="*/ T0 w 52"/>
                  <a:gd name="T2" fmla="+- 0 3993 3989"/>
                  <a:gd name="T3" fmla="*/ 3993 h 29"/>
                  <a:gd name="T4" fmla="+- 0 2122 2120"/>
                  <a:gd name="T5" fmla="*/ T4 w 52"/>
                  <a:gd name="T6" fmla="+- 0 4017 3989"/>
                  <a:gd name="T7" fmla="*/ 4017 h 29"/>
                  <a:gd name="T8" fmla="+- 0 2172 2120"/>
                  <a:gd name="T9" fmla="*/ T8 w 52"/>
                  <a:gd name="T10" fmla="+- 0 4013 3989"/>
                  <a:gd name="T11" fmla="*/ 4013 h 29"/>
                  <a:gd name="T12" fmla="+- 0 2169 2120"/>
                  <a:gd name="T13" fmla="*/ T12 w 52"/>
                  <a:gd name="T14" fmla="+- 0 3989 3989"/>
                  <a:gd name="T15" fmla="*/ 3989 h 29"/>
                  <a:gd name="T16" fmla="+- 0 2120 2120"/>
                  <a:gd name="T17" fmla="*/ T16 w 52"/>
                  <a:gd name="T18" fmla="+- 0 3993 3989"/>
                  <a:gd name="T19" fmla="*/ 399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0" y="4"/>
                    </a:move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23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7" name="Group 3871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657" name="Freeform 3872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34 3609"/>
                  <a:gd name="T1" fmla="*/ T0 w 75"/>
                  <a:gd name="T2" fmla="+- 0 3668 3668"/>
                  <a:gd name="T3" fmla="*/ 3668 h 110"/>
                  <a:gd name="T4" fmla="+- 0 3609 3609"/>
                  <a:gd name="T5" fmla="*/ T4 w 75"/>
                  <a:gd name="T6" fmla="+- 0 3765 3668"/>
                  <a:gd name="T7" fmla="*/ 3765 h 110"/>
                  <a:gd name="T8" fmla="+- 0 3657 3609"/>
                  <a:gd name="T9" fmla="*/ T8 w 75"/>
                  <a:gd name="T10" fmla="+- 0 3778 3668"/>
                  <a:gd name="T11" fmla="*/ 3778 h 110"/>
                  <a:gd name="T12" fmla="+- 0 3683 3609"/>
                  <a:gd name="T13" fmla="*/ T12 w 75"/>
                  <a:gd name="T14" fmla="+- 0 3681 3668"/>
                  <a:gd name="T15" fmla="*/ 3681 h 110"/>
                  <a:gd name="T16" fmla="+- 0 3634 3609"/>
                  <a:gd name="T17" fmla="*/ T16 w 75"/>
                  <a:gd name="T18" fmla="+- 0 3668 3668"/>
                  <a:gd name="T19" fmla="*/ 3668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25" y="0"/>
                    </a:moveTo>
                    <a:lnTo>
                      <a:pt x="0" y="97"/>
                    </a:ln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8" name="Group 3869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656" name="Freeform 3870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09 3609"/>
                  <a:gd name="T1" fmla="*/ T0 w 75"/>
                  <a:gd name="T2" fmla="+- 0 3765 3668"/>
                  <a:gd name="T3" fmla="*/ 3765 h 110"/>
                  <a:gd name="T4" fmla="+- 0 3657 3609"/>
                  <a:gd name="T5" fmla="*/ T4 w 75"/>
                  <a:gd name="T6" fmla="+- 0 3778 3668"/>
                  <a:gd name="T7" fmla="*/ 3778 h 110"/>
                  <a:gd name="T8" fmla="+- 0 3683 3609"/>
                  <a:gd name="T9" fmla="*/ T8 w 75"/>
                  <a:gd name="T10" fmla="+- 0 3681 3668"/>
                  <a:gd name="T11" fmla="*/ 3681 h 110"/>
                  <a:gd name="T12" fmla="+- 0 3634 3609"/>
                  <a:gd name="T13" fmla="*/ T12 w 75"/>
                  <a:gd name="T14" fmla="+- 0 3668 3668"/>
                  <a:gd name="T15" fmla="*/ 3668 h 110"/>
                  <a:gd name="T16" fmla="+- 0 3609 3609"/>
                  <a:gd name="T17" fmla="*/ T16 w 75"/>
                  <a:gd name="T18" fmla="+- 0 3765 3668"/>
                  <a:gd name="T19" fmla="*/ 3765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0" y="97"/>
                    </a:move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3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19" name="Group 3867"/>
            <p:cNvGrpSpPr>
              <a:grpSpLocks/>
            </p:cNvGrpSpPr>
            <p:nvPr/>
          </p:nvGrpSpPr>
          <p:grpSpPr bwMode="auto">
            <a:xfrm>
              <a:off x="401" y="3545"/>
              <a:ext cx="3039" cy="874"/>
              <a:chOff x="401" y="3545"/>
              <a:chExt cx="3039" cy="874"/>
            </a:xfrm>
          </p:grpSpPr>
          <p:sp>
            <p:nvSpPr>
              <p:cNvPr id="655" name="Freeform 3868"/>
              <p:cNvSpPr>
                <a:spLocks/>
              </p:cNvSpPr>
              <p:nvPr/>
            </p:nvSpPr>
            <p:spPr bwMode="auto">
              <a:xfrm>
                <a:off x="401" y="3545"/>
                <a:ext cx="3039" cy="874"/>
              </a:xfrm>
              <a:custGeom>
                <a:avLst/>
                <a:gdLst>
                  <a:gd name="T0" fmla="+- 0 401 401"/>
                  <a:gd name="T1" fmla="*/ T0 w 3039"/>
                  <a:gd name="T2" fmla="+- 0 4419 3545"/>
                  <a:gd name="T3" fmla="*/ 4419 h 874"/>
                  <a:gd name="T4" fmla="+- 0 560 401"/>
                  <a:gd name="T5" fmla="*/ T4 w 3039"/>
                  <a:gd name="T6" fmla="+- 0 4214 3545"/>
                  <a:gd name="T7" fmla="*/ 4214 h 874"/>
                  <a:gd name="T8" fmla="+- 0 607 401"/>
                  <a:gd name="T9" fmla="*/ T8 w 3039"/>
                  <a:gd name="T10" fmla="+- 0 4212 3545"/>
                  <a:gd name="T11" fmla="*/ 4212 h 874"/>
                  <a:gd name="T12" fmla="+- 0 714 401"/>
                  <a:gd name="T13" fmla="*/ T12 w 3039"/>
                  <a:gd name="T14" fmla="+- 0 4077 3545"/>
                  <a:gd name="T15" fmla="*/ 4077 h 874"/>
                  <a:gd name="T16" fmla="+- 0 841 401"/>
                  <a:gd name="T17" fmla="*/ T16 w 3039"/>
                  <a:gd name="T18" fmla="+- 0 4049 3545"/>
                  <a:gd name="T19" fmla="*/ 4049 h 874"/>
                  <a:gd name="T20" fmla="+- 0 905 401"/>
                  <a:gd name="T21" fmla="*/ T20 w 3039"/>
                  <a:gd name="T22" fmla="+- 0 3989 3545"/>
                  <a:gd name="T23" fmla="*/ 3989 h 874"/>
                  <a:gd name="T24" fmla="+- 0 1060 401"/>
                  <a:gd name="T25" fmla="*/ T24 w 3039"/>
                  <a:gd name="T26" fmla="+- 0 3937 3545"/>
                  <a:gd name="T27" fmla="*/ 3937 h 874"/>
                  <a:gd name="T28" fmla="+- 0 1244 401"/>
                  <a:gd name="T29" fmla="*/ T28 w 3039"/>
                  <a:gd name="T30" fmla="+- 0 3886 3545"/>
                  <a:gd name="T31" fmla="*/ 3886 h 874"/>
                  <a:gd name="T32" fmla="+- 0 1234 401"/>
                  <a:gd name="T33" fmla="*/ T32 w 3039"/>
                  <a:gd name="T34" fmla="+- 0 3750 3545"/>
                  <a:gd name="T35" fmla="*/ 3750 h 874"/>
                  <a:gd name="T36" fmla="+- 0 1276 401"/>
                  <a:gd name="T37" fmla="*/ T36 w 3039"/>
                  <a:gd name="T38" fmla="+- 0 3684 3545"/>
                  <a:gd name="T39" fmla="*/ 3684 h 874"/>
                  <a:gd name="T40" fmla="+- 0 1362 401"/>
                  <a:gd name="T41" fmla="*/ T40 w 3039"/>
                  <a:gd name="T42" fmla="+- 0 3690 3545"/>
                  <a:gd name="T43" fmla="*/ 3690 h 874"/>
                  <a:gd name="T44" fmla="+- 0 1457 401"/>
                  <a:gd name="T45" fmla="*/ T44 w 3039"/>
                  <a:gd name="T46" fmla="+- 0 3714 3545"/>
                  <a:gd name="T47" fmla="*/ 3714 h 874"/>
                  <a:gd name="T48" fmla="+- 0 1558 401"/>
                  <a:gd name="T49" fmla="*/ T48 w 3039"/>
                  <a:gd name="T50" fmla="+- 0 3724 3545"/>
                  <a:gd name="T51" fmla="*/ 3724 h 874"/>
                  <a:gd name="T52" fmla="+- 0 1631 401"/>
                  <a:gd name="T53" fmla="*/ T52 w 3039"/>
                  <a:gd name="T54" fmla="+- 0 3715 3545"/>
                  <a:gd name="T55" fmla="*/ 3715 h 874"/>
                  <a:gd name="T56" fmla="+- 0 1918 401"/>
                  <a:gd name="T57" fmla="*/ T56 w 3039"/>
                  <a:gd name="T58" fmla="+- 0 3649 3545"/>
                  <a:gd name="T59" fmla="*/ 3649 h 874"/>
                  <a:gd name="T60" fmla="+- 0 2219 401"/>
                  <a:gd name="T61" fmla="*/ T60 w 3039"/>
                  <a:gd name="T62" fmla="+- 0 3651 3545"/>
                  <a:gd name="T63" fmla="*/ 3651 h 874"/>
                  <a:gd name="T64" fmla="+- 0 2326 401"/>
                  <a:gd name="T65" fmla="*/ T64 w 3039"/>
                  <a:gd name="T66" fmla="+- 0 3608 3545"/>
                  <a:gd name="T67" fmla="*/ 3608 h 874"/>
                  <a:gd name="T68" fmla="+- 0 2422 401"/>
                  <a:gd name="T69" fmla="*/ T68 w 3039"/>
                  <a:gd name="T70" fmla="+- 0 3588 3545"/>
                  <a:gd name="T71" fmla="*/ 3588 h 874"/>
                  <a:gd name="T72" fmla="+- 0 2566 401"/>
                  <a:gd name="T73" fmla="*/ T72 w 3039"/>
                  <a:gd name="T74" fmla="+- 0 3552 3545"/>
                  <a:gd name="T75" fmla="*/ 3552 h 874"/>
                  <a:gd name="T76" fmla="+- 0 2691 401"/>
                  <a:gd name="T77" fmla="*/ T76 w 3039"/>
                  <a:gd name="T78" fmla="+- 0 3545 3545"/>
                  <a:gd name="T79" fmla="*/ 3545 h 874"/>
                  <a:gd name="T80" fmla="+- 0 3158 401"/>
                  <a:gd name="T81" fmla="*/ T80 w 3039"/>
                  <a:gd name="T82" fmla="+- 0 3616 3545"/>
                  <a:gd name="T83" fmla="*/ 3616 h 874"/>
                  <a:gd name="T84" fmla="+- 0 3315 401"/>
                  <a:gd name="T85" fmla="*/ T84 w 3039"/>
                  <a:gd name="T86" fmla="+- 0 3606 3545"/>
                  <a:gd name="T87" fmla="*/ 3606 h 874"/>
                  <a:gd name="T88" fmla="+- 0 3440 401"/>
                  <a:gd name="T89" fmla="*/ T88 w 3039"/>
                  <a:gd name="T90" fmla="+- 0 3640 3545"/>
                  <a:gd name="T91" fmla="*/ 364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39" h="874">
                    <a:moveTo>
                      <a:pt x="0" y="874"/>
                    </a:moveTo>
                    <a:lnTo>
                      <a:pt x="159" y="669"/>
                    </a:lnTo>
                    <a:lnTo>
                      <a:pt x="206" y="667"/>
                    </a:lnTo>
                    <a:lnTo>
                      <a:pt x="313" y="532"/>
                    </a:lnTo>
                    <a:lnTo>
                      <a:pt x="440" y="504"/>
                    </a:lnTo>
                    <a:lnTo>
                      <a:pt x="504" y="444"/>
                    </a:lnTo>
                    <a:lnTo>
                      <a:pt x="659" y="392"/>
                    </a:lnTo>
                    <a:lnTo>
                      <a:pt x="843" y="341"/>
                    </a:lnTo>
                    <a:lnTo>
                      <a:pt x="833" y="205"/>
                    </a:lnTo>
                    <a:lnTo>
                      <a:pt x="875" y="139"/>
                    </a:lnTo>
                    <a:lnTo>
                      <a:pt x="961" y="145"/>
                    </a:lnTo>
                    <a:lnTo>
                      <a:pt x="1056" y="169"/>
                    </a:lnTo>
                    <a:lnTo>
                      <a:pt x="1157" y="179"/>
                    </a:lnTo>
                    <a:lnTo>
                      <a:pt x="1230" y="170"/>
                    </a:lnTo>
                    <a:lnTo>
                      <a:pt x="1517" y="104"/>
                    </a:lnTo>
                    <a:lnTo>
                      <a:pt x="1818" y="106"/>
                    </a:lnTo>
                    <a:lnTo>
                      <a:pt x="1925" y="63"/>
                    </a:lnTo>
                    <a:lnTo>
                      <a:pt x="2021" y="43"/>
                    </a:lnTo>
                    <a:lnTo>
                      <a:pt x="2165" y="7"/>
                    </a:lnTo>
                    <a:lnTo>
                      <a:pt x="2290" y="0"/>
                    </a:lnTo>
                    <a:lnTo>
                      <a:pt x="2757" y="71"/>
                    </a:lnTo>
                    <a:lnTo>
                      <a:pt x="2914" y="61"/>
                    </a:lnTo>
                    <a:lnTo>
                      <a:pt x="3039" y="95"/>
                    </a:lnTo>
                  </a:path>
                </a:pathLst>
              </a:custGeom>
              <a:noFill/>
              <a:ln w="704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0" name="Group 3865"/>
            <p:cNvGrpSpPr>
              <a:grpSpLocks/>
            </p:cNvGrpSpPr>
            <p:nvPr/>
          </p:nvGrpSpPr>
          <p:grpSpPr bwMode="auto">
            <a:xfrm>
              <a:off x="4517" y="3710"/>
              <a:ext cx="396" cy="1048"/>
              <a:chOff x="4517" y="3710"/>
              <a:chExt cx="396" cy="1048"/>
            </a:xfrm>
          </p:grpSpPr>
          <p:sp>
            <p:nvSpPr>
              <p:cNvPr id="654" name="Freeform 3866"/>
              <p:cNvSpPr>
                <a:spLocks/>
              </p:cNvSpPr>
              <p:nvPr/>
            </p:nvSpPr>
            <p:spPr bwMode="auto">
              <a:xfrm>
                <a:off x="4517" y="3710"/>
                <a:ext cx="396" cy="1048"/>
              </a:xfrm>
              <a:custGeom>
                <a:avLst/>
                <a:gdLst>
                  <a:gd name="T0" fmla="+- 0 4912 4517"/>
                  <a:gd name="T1" fmla="*/ T0 w 396"/>
                  <a:gd name="T2" fmla="+- 0 3710 3710"/>
                  <a:gd name="T3" fmla="*/ 3710 h 1048"/>
                  <a:gd name="T4" fmla="+- 0 4873 4517"/>
                  <a:gd name="T5" fmla="*/ T4 w 396"/>
                  <a:gd name="T6" fmla="+- 0 3793 3710"/>
                  <a:gd name="T7" fmla="*/ 3793 h 1048"/>
                  <a:gd name="T8" fmla="+- 0 4809 4517"/>
                  <a:gd name="T9" fmla="*/ T8 w 396"/>
                  <a:gd name="T10" fmla="+- 0 4120 3710"/>
                  <a:gd name="T11" fmla="*/ 4120 h 1048"/>
                  <a:gd name="T12" fmla="+- 0 4844 4517"/>
                  <a:gd name="T13" fmla="*/ T12 w 396"/>
                  <a:gd name="T14" fmla="+- 0 4239 3710"/>
                  <a:gd name="T15" fmla="*/ 4239 h 1048"/>
                  <a:gd name="T16" fmla="+- 0 4820 4517"/>
                  <a:gd name="T17" fmla="*/ T16 w 396"/>
                  <a:gd name="T18" fmla="+- 0 4542 3710"/>
                  <a:gd name="T19" fmla="*/ 4542 h 1048"/>
                  <a:gd name="T20" fmla="+- 0 4681 4517"/>
                  <a:gd name="T21" fmla="*/ T20 w 396"/>
                  <a:gd name="T22" fmla="+- 0 4661 3710"/>
                  <a:gd name="T23" fmla="*/ 4661 h 1048"/>
                  <a:gd name="T24" fmla="+- 0 4517 4517"/>
                  <a:gd name="T25" fmla="*/ T24 w 396"/>
                  <a:gd name="T26" fmla="+- 0 4757 3710"/>
                  <a:gd name="T27" fmla="*/ 4757 h 10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96" h="1048">
                    <a:moveTo>
                      <a:pt x="395" y="0"/>
                    </a:moveTo>
                    <a:lnTo>
                      <a:pt x="356" y="83"/>
                    </a:lnTo>
                    <a:lnTo>
                      <a:pt x="292" y="410"/>
                    </a:lnTo>
                    <a:lnTo>
                      <a:pt x="327" y="529"/>
                    </a:lnTo>
                    <a:lnTo>
                      <a:pt x="303" y="832"/>
                    </a:lnTo>
                    <a:lnTo>
                      <a:pt x="164" y="951"/>
                    </a:lnTo>
                    <a:lnTo>
                      <a:pt x="0" y="104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1" name="Group 3863"/>
            <p:cNvGrpSpPr>
              <a:grpSpLocks/>
            </p:cNvGrpSpPr>
            <p:nvPr/>
          </p:nvGrpSpPr>
          <p:grpSpPr bwMode="auto">
            <a:xfrm>
              <a:off x="4094" y="953"/>
              <a:ext cx="1299" cy="2558"/>
              <a:chOff x="4094" y="953"/>
              <a:chExt cx="1299" cy="2558"/>
            </a:xfrm>
          </p:grpSpPr>
          <p:sp>
            <p:nvSpPr>
              <p:cNvPr id="653" name="Freeform 3864"/>
              <p:cNvSpPr>
                <a:spLocks/>
              </p:cNvSpPr>
              <p:nvPr/>
            </p:nvSpPr>
            <p:spPr bwMode="auto">
              <a:xfrm>
                <a:off x="4094" y="953"/>
                <a:ext cx="1299" cy="2558"/>
              </a:xfrm>
              <a:custGeom>
                <a:avLst/>
                <a:gdLst>
                  <a:gd name="T0" fmla="+- 0 4094 4094"/>
                  <a:gd name="T1" fmla="*/ T0 w 1299"/>
                  <a:gd name="T2" fmla="+- 0 3510 953"/>
                  <a:gd name="T3" fmla="*/ 3510 h 2558"/>
                  <a:gd name="T4" fmla="+- 0 4179 4094"/>
                  <a:gd name="T5" fmla="*/ T4 w 1299"/>
                  <a:gd name="T6" fmla="+- 0 3140 953"/>
                  <a:gd name="T7" fmla="*/ 3140 h 2558"/>
                  <a:gd name="T8" fmla="+- 0 4185 4094"/>
                  <a:gd name="T9" fmla="*/ T8 w 1299"/>
                  <a:gd name="T10" fmla="+- 0 2930 953"/>
                  <a:gd name="T11" fmla="*/ 2930 h 2558"/>
                  <a:gd name="T12" fmla="+- 0 4158 4094"/>
                  <a:gd name="T13" fmla="*/ T12 w 1299"/>
                  <a:gd name="T14" fmla="+- 0 2559 953"/>
                  <a:gd name="T15" fmla="*/ 2559 h 2558"/>
                  <a:gd name="T16" fmla="+- 0 4136 4094"/>
                  <a:gd name="T17" fmla="*/ T16 w 1299"/>
                  <a:gd name="T18" fmla="+- 0 2216 953"/>
                  <a:gd name="T19" fmla="*/ 2216 h 2558"/>
                  <a:gd name="T20" fmla="+- 0 4272 4094"/>
                  <a:gd name="T21" fmla="*/ T20 w 1299"/>
                  <a:gd name="T22" fmla="+- 0 1900 953"/>
                  <a:gd name="T23" fmla="*/ 1900 h 2558"/>
                  <a:gd name="T24" fmla="+- 0 4267 4094"/>
                  <a:gd name="T25" fmla="*/ T24 w 1299"/>
                  <a:gd name="T26" fmla="+- 0 1844 953"/>
                  <a:gd name="T27" fmla="*/ 1844 h 2558"/>
                  <a:gd name="T28" fmla="+- 0 4166 4094"/>
                  <a:gd name="T29" fmla="*/ T28 w 1299"/>
                  <a:gd name="T30" fmla="+- 0 1707 953"/>
                  <a:gd name="T31" fmla="*/ 1707 h 2558"/>
                  <a:gd name="T32" fmla="+- 0 4188 4094"/>
                  <a:gd name="T33" fmla="*/ T32 w 1299"/>
                  <a:gd name="T34" fmla="+- 0 1587 953"/>
                  <a:gd name="T35" fmla="*/ 1587 h 2558"/>
                  <a:gd name="T36" fmla="+- 0 4358 4094"/>
                  <a:gd name="T37" fmla="*/ T36 w 1299"/>
                  <a:gd name="T38" fmla="+- 0 1413 953"/>
                  <a:gd name="T39" fmla="*/ 1413 h 2558"/>
                  <a:gd name="T40" fmla="+- 0 4523 4094"/>
                  <a:gd name="T41" fmla="*/ T40 w 1299"/>
                  <a:gd name="T42" fmla="+- 0 1353 953"/>
                  <a:gd name="T43" fmla="*/ 1353 h 2558"/>
                  <a:gd name="T44" fmla="+- 0 4668 4094"/>
                  <a:gd name="T45" fmla="*/ T44 w 1299"/>
                  <a:gd name="T46" fmla="+- 0 1227 953"/>
                  <a:gd name="T47" fmla="*/ 1227 h 2558"/>
                  <a:gd name="T48" fmla="+- 0 5055 4094"/>
                  <a:gd name="T49" fmla="*/ T48 w 1299"/>
                  <a:gd name="T50" fmla="+- 0 1131 953"/>
                  <a:gd name="T51" fmla="*/ 1131 h 2558"/>
                  <a:gd name="T52" fmla="+- 0 5392 4094"/>
                  <a:gd name="T53" fmla="*/ T52 w 1299"/>
                  <a:gd name="T54" fmla="+- 0 953 953"/>
                  <a:gd name="T55" fmla="*/ 953 h 2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99" h="2558">
                    <a:moveTo>
                      <a:pt x="0" y="2557"/>
                    </a:moveTo>
                    <a:lnTo>
                      <a:pt x="85" y="2187"/>
                    </a:lnTo>
                    <a:lnTo>
                      <a:pt x="91" y="1977"/>
                    </a:lnTo>
                    <a:lnTo>
                      <a:pt x="64" y="1606"/>
                    </a:lnTo>
                    <a:lnTo>
                      <a:pt x="42" y="1263"/>
                    </a:lnTo>
                    <a:lnTo>
                      <a:pt x="178" y="947"/>
                    </a:lnTo>
                    <a:lnTo>
                      <a:pt x="173" y="891"/>
                    </a:lnTo>
                    <a:lnTo>
                      <a:pt x="72" y="754"/>
                    </a:lnTo>
                    <a:lnTo>
                      <a:pt x="94" y="634"/>
                    </a:lnTo>
                    <a:lnTo>
                      <a:pt x="264" y="460"/>
                    </a:lnTo>
                    <a:lnTo>
                      <a:pt x="429" y="400"/>
                    </a:lnTo>
                    <a:lnTo>
                      <a:pt x="574" y="274"/>
                    </a:lnTo>
                    <a:lnTo>
                      <a:pt x="961" y="178"/>
                    </a:lnTo>
                    <a:lnTo>
                      <a:pt x="1298" y="0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2" name="Group 3861"/>
            <p:cNvGrpSpPr>
              <a:grpSpLocks/>
            </p:cNvGrpSpPr>
            <p:nvPr/>
          </p:nvGrpSpPr>
          <p:grpSpPr bwMode="auto">
            <a:xfrm>
              <a:off x="1439" y="640"/>
              <a:ext cx="3030" cy="844"/>
              <a:chOff x="1439" y="640"/>
              <a:chExt cx="3030" cy="844"/>
            </a:xfrm>
          </p:grpSpPr>
          <p:sp>
            <p:nvSpPr>
              <p:cNvPr id="652" name="Freeform 3862"/>
              <p:cNvSpPr>
                <a:spLocks/>
              </p:cNvSpPr>
              <p:nvPr/>
            </p:nvSpPr>
            <p:spPr bwMode="auto">
              <a:xfrm>
                <a:off x="1439" y="640"/>
                <a:ext cx="3030" cy="844"/>
              </a:xfrm>
              <a:custGeom>
                <a:avLst/>
                <a:gdLst>
                  <a:gd name="T0" fmla="+- 0 1439 1439"/>
                  <a:gd name="T1" fmla="*/ T0 w 3030"/>
                  <a:gd name="T2" fmla="+- 0 861 640"/>
                  <a:gd name="T3" fmla="*/ 861 h 844"/>
                  <a:gd name="T4" fmla="+- 0 1551 1439"/>
                  <a:gd name="T5" fmla="*/ T4 w 3030"/>
                  <a:gd name="T6" fmla="+- 0 812 640"/>
                  <a:gd name="T7" fmla="*/ 812 h 844"/>
                  <a:gd name="T8" fmla="+- 0 1948 1439"/>
                  <a:gd name="T9" fmla="*/ T8 w 3030"/>
                  <a:gd name="T10" fmla="+- 0 807 640"/>
                  <a:gd name="T11" fmla="*/ 807 h 844"/>
                  <a:gd name="T12" fmla="+- 0 2088 1439"/>
                  <a:gd name="T13" fmla="*/ T12 w 3030"/>
                  <a:gd name="T14" fmla="+- 0 866 640"/>
                  <a:gd name="T15" fmla="*/ 866 h 844"/>
                  <a:gd name="T16" fmla="+- 0 2190 1439"/>
                  <a:gd name="T17" fmla="*/ T16 w 3030"/>
                  <a:gd name="T18" fmla="+- 0 786 640"/>
                  <a:gd name="T19" fmla="*/ 786 h 844"/>
                  <a:gd name="T20" fmla="+- 0 2538 1439"/>
                  <a:gd name="T21" fmla="*/ T20 w 3030"/>
                  <a:gd name="T22" fmla="+- 0 672 640"/>
                  <a:gd name="T23" fmla="*/ 672 h 844"/>
                  <a:gd name="T24" fmla="+- 0 2726 1439"/>
                  <a:gd name="T25" fmla="*/ T24 w 3030"/>
                  <a:gd name="T26" fmla="+- 0 640 640"/>
                  <a:gd name="T27" fmla="*/ 640 h 844"/>
                  <a:gd name="T28" fmla="+- 0 3176 1439"/>
                  <a:gd name="T29" fmla="*/ T28 w 3030"/>
                  <a:gd name="T30" fmla="+- 0 678 640"/>
                  <a:gd name="T31" fmla="*/ 678 h 844"/>
                  <a:gd name="T32" fmla="+- 0 3434 1439"/>
                  <a:gd name="T33" fmla="*/ T32 w 3030"/>
                  <a:gd name="T34" fmla="+- 0 780 640"/>
                  <a:gd name="T35" fmla="*/ 780 h 844"/>
                  <a:gd name="T36" fmla="+- 0 3552 1439"/>
                  <a:gd name="T37" fmla="*/ T36 w 3030"/>
                  <a:gd name="T38" fmla="+- 0 694 640"/>
                  <a:gd name="T39" fmla="*/ 694 h 844"/>
                  <a:gd name="T40" fmla="+- 0 3884 1439"/>
                  <a:gd name="T41" fmla="*/ T40 w 3030"/>
                  <a:gd name="T42" fmla="+- 0 737 640"/>
                  <a:gd name="T43" fmla="*/ 737 h 844"/>
                  <a:gd name="T44" fmla="+- 0 3975 1439"/>
                  <a:gd name="T45" fmla="*/ T44 w 3030"/>
                  <a:gd name="T46" fmla="+- 0 823 640"/>
                  <a:gd name="T47" fmla="*/ 823 h 844"/>
                  <a:gd name="T48" fmla="+- 0 4217 1439"/>
                  <a:gd name="T49" fmla="*/ T48 w 3030"/>
                  <a:gd name="T50" fmla="+- 0 915 640"/>
                  <a:gd name="T51" fmla="*/ 915 h 844"/>
                  <a:gd name="T52" fmla="+- 0 4346 1439"/>
                  <a:gd name="T53" fmla="*/ T52 w 3030"/>
                  <a:gd name="T54" fmla="+- 0 1237 640"/>
                  <a:gd name="T55" fmla="*/ 1237 h 844"/>
                  <a:gd name="T56" fmla="+- 0 4468 1439"/>
                  <a:gd name="T57" fmla="*/ T56 w 3030"/>
                  <a:gd name="T58" fmla="+- 0 1484 640"/>
                  <a:gd name="T59" fmla="*/ 1484 h 8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0" h="844">
                    <a:moveTo>
                      <a:pt x="0" y="221"/>
                    </a:moveTo>
                    <a:lnTo>
                      <a:pt x="112" y="172"/>
                    </a:lnTo>
                    <a:lnTo>
                      <a:pt x="509" y="167"/>
                    </a:lnTo>
                    <a:lnTo>
                      <a:pt x="649" y="226"/>
                    </a:lnTo>
                    <a:lnTo>
                      <a:pt x="751" y="146"/>
                    </a:lnTo>
                    <a:lnTo>
                      <a:pt x="1099" y="32"/>
                    </a:lnTo>
                    <a:lnTo>
                      <a:pt x="1287" y="0"/>
                    </a:lnTo>
                    <a:lnTo>
                      <a:pt x="1737" y="38"/>
                    </a:lnTo>
                    <a:lnTo>
                      <a:pt x="1995" y="140"/>
                    </a:lnTo>
                    <a:lnTo>
                      <a:pt x="2113" y="54"/>
                    </a:lnTo>
                    <a:lnTo>
                      <a:pt x="2445" y="97"/>
                    </a:lnTo>
                    <a:lnTo>
                      <a:pt x="2536" y="183"/>
                    </a:lnTo>
                    <a:lnTo>
                      <a:pt x="2778" y="275"/>
                    </a:lnTo>
                    <a:lnTo>
                      <a:pt x="2907" y="597"/>
                    </a:lnTo>
                    <a:lnTo>
                      <a:pt x="3029" y="84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3" name="Group 3859"/>
            <p:cNvGrpSpPr>
              <a:grpSpLocks/>
            </p:cNvGrpSpPr>
            <p:nvPr/>
          </p:nvGrpSpPr>
          <p:grpSpPr bwMode="auto">
            <a:xfrm>
              <a:off x="259" y="3671"/>
              <a:ext cx="1162" cy="1164"/>
              <a:chOff x="259" y="3671"/>
              <a:chExt cx="1162" cy="1164"/>
            </a:xfrm>
          </p:grpSpPr>
          <p:sp>
            <p:nvSpPr>
              <p:cNvPr id="651" name="Freeform 3860"/>
              <p:cNvSpPr>
                <a:spLocks/>
              </p:cNvSpPr>
              <p:nvPr/>
            </p:nvSpPr>
            <p:spPr bwMode="auto">
              <a:xfrm>
                <a:off x="259" y="3671"/>
                <a:ext cx="1162" cy="1164"/>
              </a:xfrm>
              <a:custGeom>
                <a:avLst/>
                <a:gdLst>
                  <a:gd name="T0" fmla="+- 0 259 259"/>
                  <a:gd name="T1" fmla="*/ T0 w 1162"/>
                  <a:gd name="T2" fmla="+- 0 3671 3671"/>
                  <a:gd name="T3" fmla="*/ 3671 h 1164"/>
                  <a:gd name="T4" fmla="+- 0 373 259"/>
                  <a:gd name="T5" fmla="*/ T4 w 1162"/>
                  <a:gd name="T6" fmla="+- 0 3953 3671"/>
                  <a:gd name="T7" fmla="*/ 3953 h 1164"/>
                  <a:gd name="T8" fmla="+- 0 525 259"/>
                  <a:gd name="T9" fmla="*/ T8 w 1162"/>
                  <a:gd name="T10" fmla="+- 0 4151 3671"/>
                  <a:gd name="T11" fmla="*/ 4151 h 1164"/>
                  <a:gd name="T12" fmla="+- 0 602 259"/>
                  <a:gd name="T13" fmla="*/ T12 w 1162"/>
                  <a:gd name="T14" fmla="+- 0 4265 3671"/>
                  <a:gd name="T15" fmla="*/ 4265 h 1164"/>
                  <a:gd name="T16" fmla="+- 0 602 259"/>
                  <a:gd name="T17" fmla="*/ T16 w 1162"/>
                  <a:gd name="T18" fmla="+- 0 4355 3671"/>
                  <a:gd name="T19" fmla="*/ 4355 h 1164"/>
                  <a:gd name="T20" fmla="+- 0 1169 259"/>
                  <a:gd name="T21" fmla="*/ T20 w 1162"/>
                  <a:gd name="T22" fmla="+- 0 4607 3671"/>
                  <a:gd name="T23" fmla="*/ 4607 h 1164"/>
                  <a:gd name="T24" fmla="+- 0 1421 259"/>
                  <a:gd name="T25" fmla="*/ T24 w 1162"/>
                  <a:gd name="T26" fmla="+- 0 4835 3671"/>
                  <a:gd name="T27" fmla="*/ 4835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2" h="1164">
                    <a:moveTo>
                      <a:pt x="0" y="0"/>
                    </a:moveTo>
                    <a:lnTo>
                      <a:pt x="114" y="282"/>
                    </a:lnTo>
                    <a:lnTo>
                      <a:pt x="266" y="480"/>
                    </a:lnTo>
                    <a:lnTo>
                      <a:pt x="343" y="594"/>
                    </a:lnTo>
                    <a:lnTo>
                      <a:pt x="343" y="684"/>
                    </a:lnTo>
                    <a:lnTo>
                      <a:pt x="910" y="936"/>
                    </a:lnTo>
                    <a:lnTo>
                      <a:pt x="1162" y="1164"/>
                    </a:lnTo>
                  </a:path>
                </a:pathLst>
              </a:custGeom>
              <a:noFill/>
              <a:ln w="704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4" name="Group 3857"/>
            <p:cNvGrpSpPr>
              <a:grpSpLocks/>
            </p:cNvGrpSpPr>
            <p:nvPr/>
          </p:nvGrpSpPr>
          <p:grpSpPr bwMode="auto">
            <a:xfrm>
              <a:off x="4494" y="4678"/>
              <a:ext cx="1041" cy="2308"/>
              <a:chOff x="4494" y="4678"/>
              <a:chExt cx="1041" cy="2308"/>
            </a:xfrm>
          </p:grpSpPr>
          <p:sp>
            <p:nvSpPr>
              <p:cNvPr id="650" name="Freeform 3858"/>
              <p:cNvSpPr>
                <a:spLocks/>
              </p:cNvSpPr>
              <p:nvPr/>
            </p:nvSpPr>
            <p:spPr bwMode="auto">
              <a:xfrm>
                <a:off x="4494" y="4678"/>
                <a:ext cx="1041" cy="2308"/>
              </a:xfrm>
              <a:custGeom>
                <a:avLst/>
                <a:gdLst>
                  <a:gd name="T0" fmla="+- 0 5509 4494"/>
                  <a:gd name="T1" fmla="*/ T0 w 1041"/>
                  <a:gd name="T2" fmla="+- 0 4678 4678"/>
                  <a:gd name="T3" fmla="*/ 4678 h 2308"/>
                  <a:gd name="T4" fmla="+- 0 5534 4494"/>
                  <a:gd name="T5" fmla="*/ T4 w 1041"/>
                  <a:gd name="T6" fmla="+- 0 4735 4678"/>
                  <a:gd name="T7" fmla="*/ 4735 h 2308"/>
                  <a:gd name="T8" fmla="+- 0 5440 4494"/>
                  <a:gd name="T9" fmla="*/ T8 w 1041"/>
                  <a:gd name="T10" fmla="+- 0 4929 4678"/>
                  <a:gd name="T11" fmla="*/ 4929 h 2308"/>
                  <a:gd name="T12" fmla="+- 0 5259 4494"/>
                  <a:gd name="T13" fmla="*/ T12 w 1041"/>
                  <a:gd name="T14" fmla="+- 0 4998 4678"/>
                  <a:gd name="T15" fmla="*/ 4998 h 2308"/>
                  <a:gd name="T16" fmla="+- 0 5077 4494"/>
                  <a:gd name="T17" fmla="*/ T16 w 1041"/>
                  <a:gd name="T18" fmla="+- 0 5236 4678"/>
                  <a:gd name="T19" fmla="*/ 5236 h 2308"/>
                  <a:gd name="T20" fmla="+- 0 4996 4494"/>
                  <a:gd name="T21" fmla="*/ T20 w 1041"/>
                  <a:gd name="T22" fmla="+- 0 5405 4678"/>
                  <a:gd name="T23" fmla="*/ 5405 h 2308"/>
                  <a:gd name="T24" fmla="+- 0 4976 4494"/>
                  <a:gd name="T25" fmla="*/ T24 w 1041"/>
                  <a:gd name="T26" fmla="+- 0 5575 4678"/>
                  <a:gd name="T27" fmla="*/ 5575 h 2308"/>
                  <a:gd name="T28" fmla="+- 0 4926 4494"/>
                  <a:gd name="T29" fmla="*/ T28 w 1041"/>
                  <a:gd name="T30" fmla="+- 0 5719 4678"/>
                  <a:gd name="T31" fmla="*/ 5719 h 2308"/>
                  <a:gd name="T32" fmla="+- 0 4971 4494"/>
                  <a:gd name="T33" fmla="*/ T32 w 1041"/>
                  <a:gd name="T34" fmla="+- 0 5806 4678"/>
                  <a:gd name="T35" fmla="*/ 5806 h 2308"/>
                  <a:gd name="T36" fmla="+- 0 4939 4494"/>
                  <a:gd name="T37" fmla="*/ T36 w 1041"/>
                  <a:gd name="T38" fmla="+- 0 5951 4678"/>
                  <a:gd name="T39" fmla="*/ 5951 h 2308"/>
                  <a:gd name="T40" fmla="+- 0 4783 4494"/>
                  <a:gd name="T41" fmla="*/ T40 w 1041"/>
                  <a:gd name="T42" fmla="+- 0 6076 4678"/>
                  <a:gd name="T43" fmla="*/ 6076 h 2308"/>
                  <a:gd name="T44" fmla="+- 0 4632 4494"/>
                  <a:gd name="T45" fmla="*/ T44 w 1041"/>
                  <a:gd name="T46" fmla="+- 0 6515 4678"/>
                  <a:gd name="T47" fmla="*/ 6515 h 2308"/>
                  <a:gd name="T48" fmla="+- 0 4507 4494"/>
                  <a:gd name="T49" fmla="*/ T48 w 1041"/>
                  <a:gd name="T50" fmla="+- 0 6754 4678"/>
                  <a:gd name="T51" fmla="*/ 6754 h 2308"/>
                  <a:gd name="T52" fmla="+- 0 4494 4494"/>
                  <a:gd name="T53" fmla="*/ T52 w 1041"/>
                  <a:gd name="T54" fmla="+- 0 6985 4678"/>
                  <a:gd name="T55" fmla="*/ 6985 h 2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1" h="2308">
                    <a:moveTo>
                      <a:pt x="1015" y="0"/>
                    </a:moveTo>
                    <a:lnTo>
                      <a:pt x="1040" y="57"/>
                    </a:lnTo>
                    <a:lnTo>
                      <a:pt x="946" y="251"/>
                    </a:lnTo>
                    <a:lnTo>
                      <a:pt x="765" y="320"/>
                    </a:lnTo>
                    <a:lnTo>
                      <a:pt x="583" y="558"/>
                    </a:lnTo>
                    <a:lnTo>
                      <a:pt x="502" y="727"/>
                    </a:lnTo>
                    <a:lnTo>
                      <a:pt x="482" y="897"/>
                    </a:lnTo>
                    <a:lnTo>
                      <a:pt x="432" y="1041"/>
                    </a:lnTo>
                    <a:lnTo>
                      <a:pt x="477" y="1128"/>
                    </a:lnTo>
                    <a:lnTo>
                      <a:pt x="445" y="1273"/>
                    </a:lnTo>
                    <a:lnTo>
                      <a:pt x="289" y="1398"/>
                    </a:lnTo>
                    <a:lnTo>
                      <a:pt x="138" y="1837"/>
                    </a:lnTo>
                    <a:lnTo>
                      <a:pt x="13" y="2076"/>
                    </a:lnTo>
                    <a:lnTo>
                      <a:pt x="0" y="230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5" name="Group 3854"/>
            <p:cNvGrpSpPr>
              <a:grpSpLocks/>
            </p:cNvGrpSpPr>
            <p:nvPr/>
          </p:nvGrpSpPr>
          <p:grpSpPr bwMode="auto">
            <a:xfrm>
              <a:off x="109" y="313"/>
              <a:ext cx="7195" cy="6554"/>
              <a:chOff x="109" y="313"/>
              <a:chExt cx="7195" cy="6554"/>
            </a:xfrm>
          </p:grpSpPr>
          <p:sp>
            <p:nvSpPr>
              <p:cNvPr id="648" name="Freeform 3856"/>
              <p:cNvSpPr>
                <a:spLocks/>
              </p:cNvSpPr>
              <p:nvPr/>
            </p:nvSpPr>
            <p:spPr bwMode="auto">
              <a:xfrm>
                <a:off x="1408" y="4826"/>
                <a:ext cx="3457" cy="1079"/>
              </a:xfrm>
              <a:custGeom>
                <a:avLst/>
                <a:gdLst>
                  <a:gd name="T0" fmla="+- 0 1408 1408"/>
                  <a:gd name="T1" fmla="*/ T0 w 3457"/>
                  <a:gd name="T2" fmla="+- 0 4826 4826"/>
                  <a:gd name="T3" fmla="*/ 4826 h 1079"/>
                  <a:gd name="T4" fmla="+- 0 1833 1408"/>
                  <a:gd name="T5" fmla="*/ T4 w 3457"/>
                  <a:gd name="T6" fmla="+- 0 5179 4826"/>
                  <a:gd name="T7" fmla="*/ 5179 h 1079"/>
                  <a:gd name="T8" fmla="+- 0 1971 1408"/>
                  <a:gd name="T9" fmla="*/ T8 w 3457"/>
                  <a:gd name="T10" fmla="+- 0 5348 4826"/>
                  <a:gd name="T11" fmla="*/ 5348 h 1079"/>
                  <a:gd name="T12" fmla="+- 0 2279 1408"/>
                  <a:gd name="T13" fmla="*/ T12 w 3457"/>
                  <a:gd name="T14" fmla="+- 0 5571 4826"/>
                  <a:gd name="T15" fmla="*/ 5571 h 1079"/>
                  <a:gd name="T16" fmla="+- 0 2301 1408"/>
                  <a:gd name="T17" fmla="*/ T16 w 3457"/>
                  <a:gd name="T18" fmla="+- 0 5681 4826"/>
                  <a:gd name="T19" fmla="*/ 5681 h 1079"/>
                  <a:gd name="T20" fmla="+- 0 2366 1408"/>
                  <a:gd name="T21" fmla="*/ T20 w 3457"/>
                  <a:gd name="T22" fmla="+- 0 5814 4826"/>
                  <a:gd name="T23" fmla="*/ 5814 h 1079"/>
                  <a:gd name="T24" fmla="+- 0 2431 1408"/>
                  <a:gd name="T25" fmla="*/ T24 w 3457"/>
                  <a:gd name="T26" fmla="+- 0 5887 4826"/>
                  <a:gd name="T27" fmla="*/ 5887 h 1079"/>
                  <a:gd name="T28" fmla="+- 0 2712 1408"/>
                  <a:gd name="T29" fmla="*/ T28 w 3457"/>
                  <a:gd name="T30" fmla="+- 0 5862 4826"/>
                  <a:gd name="T31" fmla="*/ 5862 h 1079"/>
                  <a:gd name="T32" fmla="+- 0 2912 1408"/>
                  <a:gd name="T33" fmla="*/ T32 w 3457"/>
                  <a:gd name="T34" fmla="+- 0 5779 4826"/>
                  <a:gd name="T35" fmla="*/ 5779 h 1079"/>
                  <a:gd name="T36" fmla="+- 0 3047 1408"/>
                  <a:gd name="T37" fmla="*/ T36 w 3457"/>
                  <a:gd name="T38" fmla="+- 0 5696 4826"/>
                  <a:gd name="T39" fmla="*/ 5696 h 1079"/>
                  <a:gd name="T40" fmla="+- 0 3104 1408"/>
                  <a:gd name="T41" fmla="*/ T40 w 3457"/>
                  <a:gd name="T42" fmla="+- 0 5571 4826"/>
                  <a:gd name="T43" fmla="*/ 5571 h 1079"/>
                  <a:gd name="T44" fmla="+- 0 3317 1408"/>
                  <a:gd name="T45" fmla="*/ T44 w 3457"/>
                  <a:gd name="T46" fmla="+- 0 5543 4826"/>
                  <a:gd name="T47" fmla="*/ 5543 h 1079"/>
                  <a:gd name="T48" fmla="+- 0 3365 1408"/>
                  <a:gd name="T49" fmla="*/ T48 w 3457"/>
                  <a:gd name="T50" fmla="+- 0 5548 4826"/>
                  <a:gd name="T51" fmla="*/ 5548 h 1079"/>
                  <a:gd name="T52" fmla="+- 0 3437 1408"/>
                  <a:gd name="T53" fmla="*/ T52 w 3457"/>
                  <a:gd name="T54" fmla="+- 0 5591 4826"/>
                  <a:gd name="T55" fmla="*/ 5591 h 1079"/>
                  <a:gd name="T56" fmla="+- 0 3532 1408"/>
                  <a:gd name="T57" fmla="*/ T56 w 3457"/>
                  <a:gd name="T58" fmla="+- 0 5704 4826"/>
                  <a:gd name="T59" fmla="*/ 5704 h 1079"/>
                  <a:gd name="T60" fmla="+- 0 3625 1408"/>
                  <a:gd name="T61" fmla="*/ T60 w 3457"/>
                  <a:gd name="T62" fmla="+- 0 5774 4826"/>
                  <a:gd name="T63" fmla="*/ 5774 h 1079"/>
                  <a:gd name="T64" fmla="+- 0 3743 1408"/>
                  <a:gd name="T65" fmla="*/ T64 w 3457"/>
                  <a:gd name="T66" fmla="+- 0 5854 4826"/>
                  <a:gd name="T67" fmla="*/ 5854 h 1079"/>
                  <a:gd name="T68" fmla="+- 0 3903 1408"/>
                  <a:gd name="T69" fmla="*/ T68 w 3457"/>
                  <a:gd name="T70" fmla="+- 0 5905 4826"/>
                  <a:gd name="T71" fmla="*/ 5905 h 1079"/>
                  <a:gd name="T72" fmla="+- 0 4028 1408"/>
                  <a:gd name="T73" fmla="*/ T72 w 3457"/>
                  <a:gd name="T74" fmla="+- 0 5874 4826"/>
                  <a:gd name="T75" fmla="*/ 5874 h 1079"/>
                  <a:gd name="T76" fmla="+- 0 4085 1408"/>
                  <a:gd name="T77" fmla="*/ T76 w 3457"/>
                  <a:gd name="T78" fmla="+- 0 5889 4826"/>
                  <a:gd name="T79" fmla="*/ 5889 h 1079"/>
                  <a:gd name="T80" fmla="+- 0 4358 1408"/>
                  <a:gd name="T81" fmla="*/ T80 w 3457"/>
                  <a:gd name="T82" fmla="+- 0 5756 4826"/>
                  <a:gd name="T83" fmla="*/ 5756 h 1079"/>
                  <a:gd name="T84" fmla="+- 0 4534 1408"/>
                  <a:gd name="T85" fmla="*/ T84 w 3457"/>
                  <a:gd name="T86" fmla="+- 0 5731 4826"/>
                  <a:gd name="T87" fmla="*/ 5731 h 1079"/>
                  <a:gd name="T88" fmla="+- 0 4606 1408"/>
                  <a:gd name="T89" fmla="*/ T88 w 3457"/>
                  <a:gd name="T90" fmla="+- 0 5686 4826"/>
                  <a:gd name="T91" fmla="*/ 5686 h 1079"/>
                  <a:gd name="T92" fmla="+- 0 4731 1408"/>
                  <a:gd name="T93" fmla="*/ T92 w 3457"/>
                  <a:gd name="T94" fmla="+- 0 5689 4826"/>
                  <a:gd name="T95" fmla="*/ 5689 h 1079"/>
                  <a:gd name="T96" fmla="+- 0 4864 1408"/>
                  <a:gd name="T97" fmla="*/ T96 w 3457"/>
                  <a:gd name="T98" fmla="+- 0 5600 4826"/>
                  <a:gd name="T99" fmla="*/ 5600 h 10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3457" h="1079">
                    <a:moveTo>
                      <a:pt x="0" y="0"/>
                    </a:moveTo>
                    <a:lnTo>
                      <a:pt x="425" y="353"/>
                    </a:lnTo>
                    <a:lnTo>
                      <a:pt x="563" y="522"/>
                    </a:lnTo>
                    <a:lnTo>
                      <a:pt x="871" y="745"/>
                    </a:lnTo>
                    <a:lnTo>
                      <a:pt x="893" y="855"/>
                    </a:lnTo>
                    <a:lnTo>
                      <a:pt x="958" y="988"/>
                    </a:lnTo>
                    <a:lnTo>
                      <a:pt x="1023" y="1061"/>
                    </a:lnTo>
                    <a:lnTo>
                      <a:pt x="1304" y="1036"/>
                    </a:lnTo>
                    <a:lnTo>
                      <a:pt x="1504" y="953"/>
                    </a:lnTo>
                    <a:lnTo>
                      <a:pt x="1639" y="870"/>
                    </a:lnTo>
                    <a:lnTo>
                      <a:pt x="1696" y="745"/>
                    </a:lnTo>
                    <a:lnTo>
                      <a:pt x="1909" y="717"/>
                    </a:lnTo>
                    <a:lnTo>
                      <a:pt x="1957" y="722"/>
                    </a:lnTo>
                    <a:lnTo>
                      <a:pt x="2029" y="765"/>
                    </a:lnTo>
                    <a:lnTo>
                      <a:pt x="2124" y="878"/>
                    </a:lnTo>
                    <a:lnTo>
                      <a:pt x="2217" y="948"/>
                    </a:lnTo>
                    <a:lnTo>
                      <a:pt x="2335" y="1028"/>
                    </a:lnTo>
                    <a:lnTo>
                      <a:pt x="2495" y="1079"/>
                    </a:lnTo>
                    <a:lnTo>
                      <a:pt x="2620" y="1048"/>
                    </a:lnTo>
                    <a:lnTo>
                      <a:pt x="2677" y="1063"/>
                    </a:lnTo>
                    <a:lnTo>
                      <a:pt x="2950" y="930"/>
                    </a:lnTo>
                    <a:lnTo>
                      <a:pt x="3126" y="905"/>
                    </a:lnTo>
                    <a:lnTo>
                      <a:pt x="3198" y="860"/>
                    </a:lnTo>
                    <a:lnTo>
                      <a:pt x="3323" y="863"/>
                    </a:lnTo>
                    <a:lnTo>
                      <a:pt x="3456" y="77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pic>
            <p:nvPicPr>
              <p:cNvPr id="649" name="Picture 38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" y="313"/>
                <a:ext cx="7195" cy="6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" name="Group 3852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647" name="Freeform 3853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7" name="Group 3850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646" name="Freeform 3851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8" name="Group 3848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645" name="Freeform 3849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29" name="Group 3846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644" name="Freeform 3847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0" name="Group 3844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643" name="Freeform 3845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1" name="Group 3842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42" name="Freeform 3843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17 1297"/>
                  <a:gd name="T1" fmla="*/ T0 w 130"/>
                  <a:gd name="T2" fmla="+- 0 3735 3735"/>
                  <a:gd name="T3" fmla="*/ 3735 h 481"/>
                  <a:gd name="T4" fmla="+- 0 1310 1297"/>
                  <a:gd name="T5" fmla="*/ T4 w 130"/>
                  <a:gd name="T6" fmla="+- 0 3741 3735"/>
                  <a:gd name="T7" fmla="*/ 3741 h 481"/>
                  <a:gd name="T8" fmla="+- 0 1303 1297"/>
                  <a:gd name="T9" fmla="*/ T8 w 130"/>
                  <a:gd name="T10" fmla="+- 0 3755 3735"/>
                  <a:gd name="T11" fmla="*/ 3755 h 481"/>
                  <a:gd name="T12" fmla="+- 0 1299 1297"/>
                  <a:gd name="T13" fmla="*/ T12 w 130"/>
                  <a:gd name="T14" fmla="+- 0 3773 3735"/>
                  <a:gd name="T15" fmla="*/ 3773 h 481"/>
                  <a:gd name="T16" fmla="+- 0 1297 1297"/>
                  <a:gd name="T17" fmla="*/ T16 w 130"/>
                  <a:gd name="T18" fmla="+- 0 3794 3735"/>
                  <a:gd name="T19" fmla="*/ 3794 h 481"/>
                  <a:gd name="T20" fmla="+- 0 1301 1297"/>
                  <a:gd name="T21" fmla="*/ T20 w 130"/>
                  <a:gd name="T22" fmla="+- 0 3811 3735"/>
                  <a:gd name="T23" fmla="*/ 3811 h 481"/>
                  <a:gd name="T24" fmla="+- 0 1306 1297"/>
                  <a:gd name="T25" fmla="*/ T24 w 130"/>
                  <a:gd name="T26" fmla="+- 0 3829 3735"/>
                  <a:gd name="T27" fmla="*/ 3829 h 481"/>
                  <a:gd name="T28" fmla="+- 0 1312 1297"/>
                  <a:gd name="T29" fmla="*/ T28 w 130"/>
                  <a:gd name="T30" fmla="+- 0 3846 3735"/>
                  <a:gd name="T31" fmla="*/ 3846 h 481"/>
                  <a:gd name="T32" fmla="+- 0 1320 1297"/>
                  <a:gd name="T33" fmla="*/ T32 w 130"/>
                  <a:gd name="T34" fmla="+- 0 3864 3735"/>
                  <a:gd name="T35" fmla="*/ 3864 h 481"/>
                  <a:gd name="T36" fmla="+- 0 1329 1297"/>
                  <a:gd name="T37" fmla="*/ T36 w 130"/>
                  <a:gd name="T38" fmla="+- 0 3882 3735"/>
                  <a:gd name="T39" fmla="*/ 3882 h 481"/>
                  <a:gd name="T40" fmla="+- 0 1337 1297"/>
                  <a:gd name="T41" fmla="*/ T40 w 130"/>
                  <a:gd name="T42" fmla="+- 0 3901 3735"/>
                  <a:gd name="T43" fmla="*/ 3901 h 481"/>
                  <a:gd name="T44" fmla="+- 0 1358 1297"/>
                  <a:gd name="T45" fmla="*/ T44 w 130"/>
                  <a:gd name="T46" fmla="+- 0 3961 3735"/>
                  <a:gd name="T47" fmla="*/ 3961 h 481"/>
                  <a:gd name="T48" fmla="+- 0 1372 1297"/>
                  <a:gd name="T49" fmla="*/ T48 w 130"/>
                  <a:gd name="T50" fmla="+- 0 4028 3735"/>
                  <a:gd name="T51" fmla="*/ 4028 h 481"/>
                  <a:gd name="T52" fmla="+- 0 1384 1297"/>
                  <a:gd name="T53" fmla="*/ T52 w 130"/>
                  <a:gd name="T54" fmla="+- 0 4099 3735"/>
                  <a:gd name="T55" fmla="*/ 4099 h 481"/>
                  <a:gd name="T56" fmla="+- 0 1388 1297"/>
                  <a:gd name="T57" fmla="*/ T56 w 130"/>
                  <a:gd name="T58" fmla="+- 0 4121 3735"/>
                  <a:gd name="T59" fmla="*/ 4121 h 481"/>
                  <a:gd name="T60" fmla="+- 0 1391 1297"/>
                  <a:gd name="T61" fmla="*/ T60 w 130"/>
                  <a:gd name="T62" fmla="+- 0 4141 3735"/>
                  <a:gd name="T63" fmla="*/ 4141 h 481"/>
                  <a:gd name="T64" fmla="+- 0 1404 1297"/>
                  <a:gd name="T65" fmla="*/ T64 w 130"/>
                  <a:gd name="T66" fmla="+- 0 4200 3735"/>
                  <a:gd name="T67" fmla="*/ 4200 h 481"/>
                  <a:gd name="T68" fmla="+- 0 1416 1297"/>
                  <a:gd name="T69" fmla="*/ T68 w 130"/>
                  <a:gd name="T70" fmla="+- 0 4215 3735"/>
                  <a:gd name="T71" fmla="*/ 4215 h 481"/>
                  <a:gd name="T72" fmla="+- 0 1421 1297"/>
                  <a:gd name="T73" fmla="*/ T72 w 130"/>
                  <a:gd name="T74" fmla="+- 0 4209 3735"/>
                  <a:gd name="T75" fmla="*/ 4209 h 481"/>
                  <a:gd name="T76" fmla="+- 0 1425 1297"/>
                  <a:gd name="T77" fmla="*/ T76 w 130"/>
                  <a:gd name="T78" fmla="+- 0 4196 3735"/>
                  <a:gd name="T79" fmla="*/ 4196 h 481"/>
                  <a:gd name="T80" fmla="+- 0 1427 1297"/>
                  <a:gd name="T81" fmla="*/ T80 w 130"/>
                  <a:gd name="T82" fmla="+- 0 4177 3735"/>
                  <a:gd name="T83" fmla="*/ 4177 h 481"/>
                  <a:gd name="T84" fmla="+- 0 1426 1297"/>
                  <a:gd name="T85" fmla="*/ T84 w 130"/>
                  <a:gd name="T86" fmla="+- 0 4161 3735"/>
                  <a:gd name="T87" fmla="*/ 4161 h 481"/>
                  <a:gd name="T88" fmla="+- 0 1417 1297"/>
                  <a:gd name="T89" fmla="*/ T88 w 130"/>
                  <a:gd name="T90" fmla="+- 0 4083 3735"/>
                  <a:gd name="T91" fmla="*/ 4083 h 481"/>
                  <a:gd name="T92" fmla="+- 0 1407 1297"/>
                  <a:gd name="T93" fmla="*/ T92 w 130"/>
                  <a:gd name="T94" fmla="+- 0 4018 3735"/>
                  <a:gd name="T95" fmla="*/ 4018 h 481"/>
                  <a:gd name="T96" fmla="+- 0 1395 1297"/>
                  <a:gd name="T97" fmla="*/ T96 w 130"/>
                  <a:gd name="T98" fmla="+- 0 3956 3735"/>
                  <a:gd name="T99" fmla="*/ 3956 h 481"/>
                  <a:gd name="T100" fmla="+- 0 1378 1297"/>
                  <a:gd name="T101" fmla="*/ T100 w 130"/>
                  <a:gd name="T102" fmla="+- 0 3890 3735"/>
                  <a:gd name="T103" fmla="*/ 3890 h 481"/>
                  <a:gd name="T104" fmla="+- 0 1358 1297"/>
                  <a:gd name="T105" fmla="*/ T104 w 130"/>
                  <a:gd name="T106" fmla="+- 0 3819 3735"/>
                  <a:gd name="T107" fmla="*/ 3819 h 481"/>
                  <a:gd name="T108" fmla="+- 0 1333 1297"/>
                  <a:gd name="T109" fmla="*/ T108 w 130"/>
                  <a:gd name="T110" fmla="+- 0 3751 3735"/>
                  <a:gd name="T111" fmla="*/ 3751 h 481"/>
                  <a:gd name="T112" fmla="+- 0 1325 1297"/>
                  <a:gd name="T113" fmla="*/ T112 w 130"/>
                  <a:gd name="T114" fmla="+- 0 3739 3735"/>
                  <a:gd name="T115" fmla="*/ 3739 h 481"/>
                  <a:gd name="T116" fmla="+- 0 1317 1297"/>
                  <a:gd name="T117" fmla="*/ T116 w 130"/>
                  <a:gd name="T118" fmla="+- 0 3735 3735"/>
                  <a:gd name="T119" fmla="*/ 3735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0" h="481">
                    <a:moveTo>
                      <a:pt x="20" y="0"/>
                    </a:moveTo>
                    <a:lnTo>
                      <a:pt x="13" y="6"/>
                    </a:lnTo>
                    <a:lnTo>
                      <a:pt x="6" y="20"/>
                    </a:lnTo>
                    <a:lnTo>
                      <a:pt x="2" y="38"/>
                    </a:ln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2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4"/>
                    </a:lnTo>
                    <a:lnTo>
                      <a:pt x="91" y="386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2" name="Group 3840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41" name="Freeform 3841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25 1297"/>
                  <a:gd name="T1" fmla="*/ T0 w 130"/>
                  <a:gd name="T2" fmla="+- 0 3739 3735"/>
                  <a:gd name="T3" fmla="*/ 3739 h 481"/>
                  <a:gd name="T4" fmla="+- 0 1297 1297"/>
                  <a:gd name="T5" fmla="*/ T4 w 130"/>
                  <a:gd name="T6" fmla="+- 0 3794 3735"/>
                  <a:gd name="T7" fmla="*/ 3794 h 481"/>
                  <a:gd name="T8" fmla="+- 0 1301 1297"/>
                  <a:gd name="T9" fmla="*/ T8 w 130"/>
                  <a:gd name="T10" fmla="+- 0 3811 3735"/>
                  <a:gd name="T11" fmla="*/ 3811 h 481"/>
                  <a:gd name="T12" fmla="+- 0 1306 1297"/>
                  <a:gd name="T13" fmla="*/ T12 w 130"/>
                  <a:gd name="T14" fmla="+- 0 3829 3735"/>
                  <a:gd name="T15" fmla="*/ 3829 h 481"/>
                  <a:gd name="T16" fmla="+- 0 1312 1297"/>
                  <a:gd name="T17" fmla="*/ T16 w 130"/>
                  <a:gd name="T18" fmla="+- 0 3846 3735"/>
                  <a:gd name="T19" fmla="*/ 3846 h 481"/>
                  <a:gd name="T20" fmla="+- 0 1320 1297"/>
                  <a:gd name="T21" fmla="*/ T20 w 130"/>
                  <a:gd name="T22" fmla="+- 0 3864 3735"/>
                  <a:gd name="T23" fmla="*/ 3864 h 481"/>
                  <a:gd name="T24" fmla="+- 0 1328 1297"/>
                  <a:gd name="T25" fmla="*/ T24 w 130"/>
                  <a:gd name="T26" fmla="+- 0 3882 3735"/>
                  <a:gd name="T27" fmla="*/ 3882 h 481"/>
                  <a:gd name="T28" fmla="+- 0 1337 1297"/>
                  <a:gd name="T29" fmla="*/ T28 w 130"/>
                  <a:gd name="T30" fmla="+- 0 3901 3735"/>
                  <a:gd name="T31" fmla="*/ 3901 h 481"/>
                  <a:gd name="T32" fmla="+- 0 1358 1297"/>
                  <a:gd name="T33" fmla="*/ T32 w 130"/>
                  <a:gd name="T34" fmla="+- 0 3961 3735"/>
                  <a:gd name="T35" fmla="*/ 3961 h 481"/>
                  <a:gd name="T36" fmla="+- 0 1372 1297"/>
                  <a:gd name="T37" fmla="*/ T36 w 130"/>
                  <a:gd name="T38" fmla="+- 0 4028 3735"/>
                  <a:gd name="T39" fmla="*/ 4028 h 481"/>
                  <a:gd name="T40" fmla="+- 0 1384 1297"/>
                  <a:gd name="T41" fmla="*/ T40 w 130"/>
                  <a:gd name="T42" fmla="+- 0 4098 3735"/>
                  <a:gd name="T43" fmla="*/ 4098 h 481"/>
                  <a:gd name="T44" fmla="+- 0 1388 1297"/>
                  <a:gd name="T45" fmla="*/ T44 w 130"/>
                  <a:gd name="T46" fmla="+- 0 4120 3735"/>
                  <a:gd name="T47" fmla="*/ 4120 h 481"/>
                  <a:gd name="T48" fmla="+- 0 1391 1297"/>
                  <a:gd name="T49" fmla="*/ T48 w 130"/>
                  <a:gd name="T50" fmla="+- 0 4141 3735"/>
                  <a:gd name="T51" fmla="*/ 4141 h 481"/>
                  <a:gd name="T52" fmla="+- 0 1404 1297"/>
                  <a:gd name="T53" fmla="*/ T52 w 130"/>
                  <a:gd name="T54" fmla="+- 0 4200 3735"/>
                  <a:gd name="T55" fmla="*/ 4200 h 481"/>
                  <a:gd name="T56" fmla="+- 0 1416 1297"/>
                  <a:gd name="T57" fmla="*/ T56 w 130"/>
                  <a:gd name="T58" fmla="+- 0 4215 3735"/>
                  <a:gd name="T59" fmla="*/ 4215 h 481"/>
                  <a:gd name="T60" fmla="+- 0 1421 1297"/>
                  <a:gd name="T61" fmla="*/ T60 w 130"/>
                  <a:gd name="T62" fmla="+- 0 4209 3735"/>
                  <a:gd name="T63" fmla="*/ 4209 h 481"/>
                  <a:gd name="T64" fmla="+- 0 1425 1297"/>
                  <a:gd name="T65" fmla="*/ T64 w 130"/>
                  <a:gd name="T66" fmla="+- 0 4196 3735"/>
                  <a:gd name="T67" fmla="*/ 4196 h 481"/>
                  <a:gd name="T68" fmla="+- 0 1427 1297"/>
                  <a:gd name="T69" fmla="*/ T68 w 130"/>
                  <a:gd name="T70" fmla="+- 0 4177 3735"/>
                  <a:gd name="T71" fmla="*/ 4177 h 481"/>
                  <a:gd name="T72" fmla="+- 0 1426 1297"/>
                  <a:gd name="T73" fmla="*/ T72 w 130"/>
                  <a:gd name="T74" fmla="+- 0 4161 3735"/>
                  <a:gd name="T75" fmla="*/ 4161 h 481"/>
                  <a:gd name="T76" fmla="+- 0 1417 1297"/>
                  <a:gd name="T77" fmla="*/ T76 w 130"/>
                  <a:gd name="T78" fmla="+- 0 4083 3735"/>
                  <a:gd name="T79" fmla="*/ 4083 h 481"/>
                  <a:gd name="T80" fmla="+- 0 1407 1297"/>
                  <a:gd name="T81" fmla="*/ T80 w 130"/>
                  <a:gd name="T82" fmla="+- 0 4018 3735"/>
                  <a:gd name="T83" fmla="*/ 4018 h 481"/>
                  <a:gd name="T84" fmla="+- 0 1395 1297"/>
                  <a:gd name="T85" fmla="*/ T84 w 130"/>
                  <a:gd name="T86" fmla="+- 0 3956 3735"/>
                  <a:gd name="T87" fmla="*/ 3956 h 481"/>
                  <a:gd name="T88" fmla="+- 0 1378 1297"/>
                  <a:gd name="T89" fmla="*/ T88 w 130"/>
                  <a:gd name="T90" fmla="+- 0 3890 3735"/>
                  <a:gd name="T91" fmla="*/ 3890 h 481"/>
                  <a:gd name="T92" fmla="+- 0 1358 1297"/>
                  <a:gd name="T93" fmla="*/ T92 w 130"/>
                  <a:gd name="T94" fmla="+- 0 3819 3735"/>
                  <a:gd name="T95" fmla="*/ 3819 h 481"/>
                  <a:gd name="T96" fmla="+- 0 1333 1297"/>
                  <a:gd name="T97" fmla="*/ T96 w 130"/>
                  <a:gd name="T98" fmla="+- 0 3751 3735"/>
                  <a:gd name="T99" fmla="*/ 3751 h 481"/>
                  <a:gd name="T100" fmla="+- 0 1327 1297"/>
                  <a:gd name="T101" fmla="*/ T100 w 130"/>
                  <a:gd name="T102" fmla="+- 0 3742 3735"/>
                  <a:gd name="T103" fmla="*/ 3742 h 481"/>
                  <a:gd name="T104" fmla="+- 0 1325 1297"/>
                  <a:gd name="T105" fmla="*/ T104 w 130"/>
                  <a:gd name="T106" fmla="+- 0 3739 3735"/>
                  <a:gd name="T107" fmla="*/ 3739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0" h="481">
                    <a:moveTo>
                      <a:pt x="28" y="4"/>
                    </a:move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1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3"/>
                    </a:lnTo>
                    <a:lnTo>
                      <a:pt x="91" y="385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30" y="7"/>
                    </a:lnTo>
                    <a:lnTo>
                      <a:pt x="28" y="4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3" name="Group 3838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640" name="Freeform 3839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314 1034"/>
                  <a:gd name="T1" fmla="*/ T0 w 296"/>
                  <a:gd name="T2" fmla="+- 0 4821 4821"/>
                  <a:gd name="T3" fmla="*/ 4821 h 1027"/>
                  <a:gd name="T4" fmla="+- 0 1276 1034"/>
                  <a:gd name="T5" fmla="*/ T4 w 296"/>
                  <a:gd name="T6" fmla="+- 0 4874 4821"/>
                  <a:gd name="T7" fmla="*/ 4874 h 1027"/>
                  <a:gd name="T8" fmla="+- 0 1248 1034"/>
                  <a:gd name="T9" fmla="*/ T8 w 296"/>
                  <a:gd name="T10" fmla="+- 0 4946 4821"/>
                  <a:gd name="T11" fmla="*/ 4946 h 1027"/>
                  <a:gd name="T12" fmla="+- 0 1226 1034"/>
                  <a:gd name="T13" fmla="*/ T12 w 296"/>
                  <a:gd name="T14" fmla="+- 0 5012 4821"/>
                  <a:gd name="T15" fmla="*/ 5012 h 1027"/>
                  <a:gd name="T16" fmla="+- 0 1211 1034"/>
                  <a:gd name="T17" fmla="*/ T16 w 296"/>
                  <a:gd name="T18" fmla="+- 0 5074 4821"/>
                  <a:gd name="T19" fmla="*/ 5074 h 1027"/>
                  <a:gd name="T20" fmla="+- 0 1206 1034"/>
                  <a:gd name="T21" fmla="*/ T20 w 296"/>
                  <a:gd name="T22" fmla="+- 0 5113 4821"/>
                  <a:gd name="T23" fmla="*/ 5113 h 1027"/>
                  <a:gd name="T24" fmla="+- 0 1207 1034"/>
                  <a:gd name="T25" fmla="*/ T24 w 296"/>
                  <a:gd name="T26" fmla="+- 0 5133 4821"/>
                  <a:gd name="T27" fmla="*/ 5133 h 1027"/>
                  <a:gd name="T28" fmla="+- 0 1210 1034"/>
                  <a:gd name="T29" fmla="*/ T28 w 296"/>
                  <a:gd name="T30" fmla="+- 0 5152 4821"/>
                  <a:gd name="T31" fmla="*/ 5152 h 1027"/>
                  <a:gd name="T32" fmla="+- 0 1214 1034"/>
                  <a:gd name="T33" fmla="*/ T32 w 296"/>
                  <a:gd name="T34" fmla="+- 0 5169 4821"/>
                  <a:gd name="T35" fmla="*/ 5169 h 1027"/>
                  <a:gd name="T36" fmla="+- 0 1219 1034"/>
                  <a:gd name="T37" fmla="*/ T36 w 296"/>
                  <a:gd name="T38" fmla="+- 0 5186 4821"/>
                  <a:gd name="T39" fmla="*/ 5186 h 1027"/>
                  <a:gd name="T40" fmla="+- 0 1223 1034"/>
                  <a:gd name="T41" fmla="*/ T40 w 296"/>
                  <a:gd name="T42" fmla="+- 0 5204 4821"/>
                  <a:gd name="T43" fmla="*/ 5204 h 1027"/>
                  <a:gd name="T44" fmla="+- 0 1228 1034"/>
                  <a:gd name="T45" fmla="*/ T44 w 296"/>
                  <a:gd name="T46" fmla="+- 0 5224 4821"/>
                  <a:gd name="T47" fmla="*/ 5224 h 1027"/>
                  <a:gd name="T48" fmla="+- 0 1231 1034"/>
                  <a:gd name="T49" fmla="*/ T48 w 296"/>
                  <a:gd name="T50" fmla="+- 0 5245 4821"/>
                  <a:gd name="T51" fmla="*/ 5245 h 1027"/>
                  <a:gd name="T52" fmla="+- 0 1245 1034"/>
                  <a:gd name="T53" fmla="*/ T52 w 296"/>
                  <a:gd name="T54" fmla="+- 0 5471 4821"/>
                  <a:gd name="T55" fmla="*/ 5471 h 1027"/>
                  <a:gd name="T56" fmla="+- 0 1075 1034"/>
                  <a:gd name="T57" fmla="*/ T56 w 296"/>
                  <a:gd name="T58" fmla="+- 0 5721 4821"/>
                  <a:gd name="T59" fmla="*/ 5721 h 1027"/>
                  <a:gd name="T60" fmla="+- 0 1062 1034"/>
                  <a:gd name="T61" fmla="*/ T60 w 296"/>
                  <a:gd name="T62" fmla="+- 0 5746 4821"/>
                  <a:gd name="T63" fmla="*/ 5746 h 1027"/>
                  <a:gd name="T64" fmla="+- 0 1051 1034"/>
                  <a:gd name="T65" fmla="*/ T64 w 296"/>
                  <a:gd name="T66" fmla="+- 0 5770 4821"/>
                  <a:gd name="T67" fmla="*/ 5770 h 1027"/>
                  <a:gd name="T68" fmla="+- 0 1043 1034"/>
                  <a:gd name="T69" fmla="*/ T68 w 296"/>
                  <a:gd name="T70" fmla="+- 0 5793 4821"/>
                  <a:gd name="T71" fmla="*/ 5793 h 1027"/>
                  <a:gd name="T72" fmla="+- 0 1037 1034"/>
                  <a:gd name="T73" fmla="*/ T72 w 296"/>
                  <a:gd name="T74" fmla="+- 0 5813 4821"/>
                  <a:gd name="T75" fmla="*/ 5813 h 1027"/>
                  <a:gd name="T76" fmla="+- 0 1034 1034"/>
                  <a:gd name="T77" fmla="*/ T76 w 296"/>
                  <a:gd name="T78" fmla="+- 0 5830 4821"/>
                  <a:gd name="T79" fmla="*/ 5830 h 1027"/>
                  <a:gd name="T80" fmla="+- 0 1035 1034"/>
                  <a:gd name="T81" fmla="*/ T80 w 296"/>
                  <a:gd name="T82" fmla="+- 0 5841 4821"/>
                  <a:gd name="T83" fmla="*/ 5841 h 1027"/>
                  <a:gd name="T84" fmla="+- 0 1038 1034"/>
                  <a:gd name="T85" fmla="*/ T84 w 296"/>
                  <a:gd name="T86" fmla="+- 0 5847 4821"/>
                  <a:gd name="T87" fmla="*/ 5847 h 1027"/>
                  <a:gd name="T88" fmla="+- 0 1046 1034"/>
                  <a:gd name="T89" fmla="*/ T88 w 296"/>
                  <a:gd name="T90" fmla="+- 0 5843 4821"/>
                  <a:gd name="T91" fmla="*/ 5843 h 1027"/>
                  <a:gd name="T92" fmla="+- 0 1102 1034"/>
                  <a:gd name="T93" fmla="*/ T92 w 296"/>
                  <a:gd name="T94" fmla="+- 0 5791 4821"/>
                  <a:gd name="T95" fmla="*/ 5791 h 1027"/>
                  <a:gd name="T96" fmla="+- 0 1152 1034"/>
                  <a:gd name="T97" fmla="*/ T96 w 296"/>
                  <a:gd name="T98" fmla="+- 0 5735 4821"/>
                  <a:gd name="T99" fmla="*/ 5735 h 1027"/>
                  <a:gd name="T100" fmla="+- 0 1194 1034"/>
                  <a:gd name="T101" fmla="*/ T100 w 296"/>
                  <a:gd name="T102" fmla="+- 0 5685 4821"/>
                  <a:gd name="T103" fmla="*/ 5685 h 1027"/>
                  <a:gd name="T104" fmla="+- 0 1232 1034"/>
                  <a:gd name="T105" fmla="*/ T104 w 296"/>
                  <a:gd name="T106" fmla="+- 0 5635 4821"/>
                  <a:gd name="T107" fmla="*/ 5635 h 1027"/>
                  <a:gd name="T108" fmla="+- 0 1264 1034"/>
                  <a:gd name="T109" fmla="*/ T108 w 296"/>
                  <a:gd name="T110" fmla="+- 0 5570 4821"/>
                  <a:gd name="T111" fmla="*/ 5570 h 1027"/>
                  <a:gd name="T112" fmla="+- 0 1271 1034"/>
                  <a:gd name="T113" fmla="*/ T112 w 296"/>
                  <a:gd name="T114" fmla="+- 0 5496 4821"/>
                  <a:gd name="T115" fmla="*/ 5496 h 1027"/>
                  <a:gd name="T116" fmla="+- 0 1271 1034"/>
                  <a:gd name="T117" fmla="*/ T116 w 296"/>
                  <a:gd name="T118" fmla="+- 0 5477 4821"/>
                  <a:gd name="T119" fmla="*/ 5477 h 1027"/>
                  <a:gd name="T120" fmla="+- 0 1274 1034"/>
                  <a:gd name="T121" fmla="*/ T120 w 296"/>
                  <a:gd name="T122" fmla="+- 0 5415 4821"/>
                  <a:gd name="T123" fmla="*/ 5415 h 1027"/>
                  <a:gd name="T124" fmla="+- 0 1276 1034"/>
                  <a:gd name="T125" fmla="*/ T124 w 296"/>
                  <a:gd name="T126" fmla="+- 0 5351 4821"/>
                  <a:gd name="T127" fmla="*/ 5351 h 1027"/>
                  <a:gd name="T128" fmla="+- 0 1276 1034"/>
                  <a:gd name="T129" fmla="*/ T128 w 296"/>
                  <a:gd name="T130" fmla="+- 0 5309 4821"/>
                  <a:gd name="T131" fmla="*/ 5309 h 1027"/>
                  <a:gd name="T132" fmla="+- 0 1276 1034"/>
                  <a:gd name="T133" fmla="*/ T132 w 296"/>
                  <a:gd name="T134" fmla="+- 0 5289 4821"/>
                  <a:gd name="T135" fmla="*/ 5289 h 1027"/>
                  <a:gd name="T136" fmla="+- 0 1273 1034"/>
                  <a:gd name="T137" fmla="*/ T136 w 296"/>
                  <a:gd name="T138" fmla="+- 0 5227 4821"/>
                  <a:gd name="T139" fmla="*/ 5227 h 1027"/>
                  <a:gd name="T140" fmla="+- 0 1260 1034"/>
                  <a:gd name="T141" fmla="*/ T140 w 296"/>
                  <a:gd name="T142" fmla="+- 0 5158 4821"/>
                  <a:gd name="T143" fmla="*/ 5158 h 1027"/>
                  <a:gd name="T144" fmla="+- 0 1255 1034"/>
                  <a:gd name="T145" fmla="*/ T144 w 296"/>
                  <a:gd name="T146" fmla="+- 0 5139 4821"/>
                  <a:gd name="T147" fmla="*/ 5139 h 1027"/>
                  <a:gd name="T148" fmla="+- 0 1251 1034"/>
                  <a:gd name="T149" fmla="*/ T148 w 296"/>
                  <a:gd name="T150" fmla="+- 0 5121 4821"/>
                  <a:gd name="T151" fmla="*/ 5121 h 1027"/>
                  <a:gd name="T152" fmla="+- 0 1248 1034"/>
                  <a:gd name="T153" fmla="*/ T152 w 296"/>
                  <a:gd name="T154" fmla="+- 0 5105 4821"/>
                  <a:gd name="T155" fmla="*/ 5105 h 1027"/>
                  <a:gd name="T156" fmla="+- 0 1245 1034"/>
                  <a:gd name="T157" fmla="*/ T156 w 296"/>
                  <a:gd name="T158" fmla="+- 0 5090 4821"/>
                  <a:gd name="T159" fmla="*/ 5090 h 1027"/>
                  <a:gd name="T160" fmla="+- 0 1247 1034"/>
                  <a:gd name="T161" fmla="*/ T160 w 296"/>
                  <a:gd name="T162" fmla="+- 0 5066 4821"/>
                  <a:gd name="T163" fmla="*/ 5066 h 1027"/>
                  <a:gd name="T164" fmla="+- 0 1253 1034"/>
                  <a:gd name="T165" fmla="*/ T164 w 296"/>
                  <a:gd name="T166" fmla="+- 0 5050 4821"/>
                  <a:gd name="T167" fmla="*/ 5050 h 1027"/>
                  <a:gd name="T168" fmla="+- 0 1260 1034"/>
                  <a:gd name="T169" fmla="*/ T168 w 296"/>
                  <a:gd name="T170" fmla="+- 0 5038 4821"/>
                  <a:gd name="T171" fmla="*/ 5038 h 1027"/>
                  <a:gd name="T172" fmla="+- 0 1269 1034"/>
                  <a:gd name="T173" fmla="*/ T172 w 296"/>
                  <a:gd name="T174" fmla="+- 0 5025 4821"/>
                  <a:gd name="T175" fmla="*/ 5025 h 1027"/>
                  <a:gd name="T176" fmla="+- 0 1278 1034"/>
                  <a:gd name="T177" fmla="*/ T176 w 296"/>
                  <a:gd name="T178" fmla="+- 0 5007 4821"/>
                  <a:gd name="T179" fmla="*/ 5007 h 1027"/>
                  <a:gd name="T180" fmla="+- 0 1283 1034"/>
                  <a:gd name="T181" fmla="*/ T180 w 296"/>
                  <a:gd name="T182" fmla="+- 0 4990 4821"/>
                  <a:gd name="T183" fmla="*/ 4990 h 1027"/>
                  <a:gd name="T184" fmla="+- 0 1291 1034"/>
                  <a:gd name="T185" fmla="*/ T184 w 296"/>
                  <a:gd name="T186" fmla="+- 0 4971 4821"/>
                  <a:gd name="T187" fmla="*/ 4971 h 1027"/>
                  <a:gd name="T188" fmla="+- 0 1298 1034"/>
                  <a:gd name="T189" fmla="*/ T188 w 296"/>
                  <a:gd name="T190" fmla="+- 0 4949 4821"/>
                  <a:gd name="T191" fmla="*/ 4949 h 1027"/>
                  <a:gd name="T192" fmla="+- 0 1321 1034"/>
                  <a:gd name="T193" fmla="*/ T192 w 296"/>
                  <a:gd name="T194" fmla="+- 0 4881 4821"/>
                  <a:gd name="T195" fmla="*/ 4881 h 1027"/>
                  <a:gd name="T196" fmla="+- 0 1330 1034"/>
                  <a:gd name="T197" fmla="*/ T196 w 296"/>
                  <a:gd name="T198" fmla="+- 0 4847 4821"/>
                  <a:gd name="T199" fmla="*/ 4847 h 1027"/>
                  <a:gd name="T200" fmla="+- 0 1329 1034"/>
                  <a:gd name="T201" fmla="*/ T200 w 296"/>
                  <a:gd name="T202" fmla="+- 0 4832 4821"/>
                  <a:gd name="T203" fmla="*/ 4832 h 1027"/>
                  <a:gd name="T204" fmla="+- 0 1323 1034"/>
                  <a:gd name="T205" fmla="*/ T204 w 296"/>
                  <a:gd name="T206" fmla="+- 0 4823 4821"/>
                  <a:gd name="T207" fmla="*/ 4823 h 1027"/>
                  <a:gd name="T208" fmla="+- 0 1314 1034"/>
                  <a:gd name="T209" fmla="*/ T208 w 296"/>
                  <a:gd name="T210" fmla="+- 0 4821 4821"/>
                  <a:gd name="T211" fmla="*/ 4821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296" h="1027">
                    <a:moveTo>
                      <a:pt x="280" y="0"/>
                    </a:moveTo>
                    <a:lnTo>
                      <a:pt x="242" y="53"/>
                    </a:lnTo>
                    <a:lnTo>
                      <a:pt x="214" y="125"/>
                    </a:lnTo>
                    <a:lnTo>
                      <a:pt x="192" y="191"/>
                    </a:lnTo>
                    <a:lnTo>
                      <a:pt x="177" y="25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4" name="Group 3836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639" name="Freeform 3837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281 1034"/>
                  <a:gd name="T1" fmla="*/ T0 w 296"/>
                  <a:gd name="T2" fmla="+- 0 4862 4821"/>
                  <a:gd name="T3" fmla="*/ 4862 h 1027"/>
                  <a:gd name="T4" fmla="+- 0 1255 1034"/>
                  <a:gd name="T5" fmla="*/ T4 w 296"/>
                  <a:gd name="T6" fmla="+- 0 4926 4821"/>
                  <a:gd name="T7" fmla="*/ 4926 h 1027"/>
                  <a:gd name="T8" fmla="+- 0 1233 1034"/>
                  <a:gd name="T9" fmla="*/ T8 w 296"/>
                  <a:gd name="T10" fmla="+- 0 4990 4821"/>
                  <a:gd name="T11" fmla="*/ 4990 h 1027"/>
                  <a:gd name="T12" fmla="+- 0 1215 1034"/>
                  <a:gd name="T13" fmla="*/ T12 w 296"/>
                  <a:gd name="T14" fmla="+- 0 5054 4821"/>
                  <a:gd name="T15" fmla="*/ 5054 h 1027"/>
                  <a:gd name="T16" fmla="+- 0 1206 1034"/>
                  <a:gd name="T17" fmla="*/ T16 w 296"/>
                  <a:gd name="T18" fmla="+- 0 5113 4821"/>
                  <a:gd name="T19" fmla="*/ 5113 h 1027"/>
                  <a:gd name="T20" fmla="+- 0 1207 1034"/>
                  <a:gd name="T21" fmla="*/ T20 w 296"/>
                  <a:gd name="T22" fmla="+- 0 5133 4821"/>
                  <a:gd name="T23" fmla="*/ 5133 h 1027"/>
                  <a:gd name="T24" fmla="+- 0 1210 1034"/>
                  <a:gd name="T25" fmla="*/ T24 w 296"/>
                  <a:gd name="T26" fmla="+- 0 5152 4821"/>
                  <a:gd name="T27" fmla="*/ 5152 h 1027"/>
                  <a:gd name="T28" fmla="+- 0 1214 1034"/>
                  <a:gd name="T29" fmla="*/ T28 w 296"/>
                  <a:gd name="T30" fmla="+- 0 5169 4821"/>
                  <a:gd name="T31" fmla="*/ 5169 h 1027"/>
                  <a:gd name="T32" fmla="+- 0 1219 1034"/>
                  <a:gd name="T33" fmla="*/ T32 w 296"/>
                  <a:gd name="T34" fmla="+- 0 5186 4821"/>
                  <a:gd name="T35" fmla="*/ 5186 h 1027"/>
                  <a:gd name="T36" fmla="+- 0 1223 1034"/>
                  <a:gd name="T37" fmla="*/ T36 w 296"/>
                  <a:gd name="T38" fmla="+- 0 5204 4821"/>
                  <a:gd name="T39" fmla="*/ 5204 h 1027"/>
                  <a:gd name="T40" fmla="+- 0 1228 1034"/>
                  <a:gd name="T41" fmla="*/ T40 w 296"/>
                  <a:gd name="T42" fmla="+- 0 5224 4821"/>
                  <a:gd name="T43" fmla="*/ 5224 h 1027"/>
                  <a:gd name="T44" fmla="+- 0 1231 1034"/>
                  <a:gd name="T45" fmla="*/ T44 w 296"/>
                  <a:gd name="T46" fmla="+- 0 5245 4821"/>
                  <a:gd name="T47" fmla="*/ 5245 h 1027"/>
                  <a:gd name="T48" fmla="+- 0 1245 1034"/>
                  <a:gd name="T49" fmla="*/ T48 w 296"/>
                  <a:gd name="T50" fmla="+- 0 5471 4821"/>
                  <a:gd name="T51" fmla="*/ 5471 h 1027"/>
                  <a:gd name="T52" fmla="+- 0 1075 1034"/>
                  <a:gd name="T53" fmla="*/ T52 w 296"/>
                  <a:gd name="T54" fmla="+- 0 5721 4821"/>
                  <a:gd name="T55" fmla="*/ 5721 h 1027"/>
                  <a:gd name="T56" fmla="+- 0 1062 1034"/>
                  <a:gd name="T57" fmla="*/ T56 w 296"/>
                  <a:gd name="T58" fmla="+- 0 5746 4821"/>
                  <a:gd name="T59" fmla="*/ 5746 h 1027"/>
                  <a:gd name="T60" fmla="+- 0 1051 1034"/>
                  <a:gd name="T61" fmla="*/ T60 w 296"/>
                  <a:gd name="T62" fmla="+- 0 5770 4821"/>
                  <a:gd name="T63" fmla="*/ 5770 h 1027"/>
                  <a:gd name="T64" fmla="+- 0 1043 1034"/>
                  <a:gd name="T65" fmla="*/ T64 w 296"/>
                  <a:gd name="T66" fmla="+- 0 5793 4821"/>
                  <a:gd name="T67" fmla="*/ 5793 h 1027"/>
                  <a:gd name="T68" fmla="+- 0 1037 1034"/>
                  <a:gd name="T69" fmla="*/ T68 w 296"/>
                  <a:gd name="T70" fmla="+- 0 5813 4821"/>
                  <a:gd name="T71" fmla="*/ 5813 h 1027"/>
                  <a:gd name="T72" fmla="+- 0 1034 1034"/>
                  <a:gd name="T73" fmla="*/ T72 w 296"/>
                  <a:gd name="T74" fmla="+- 0 5830 4821"/>
                  <a:gd name="T75" fmla="*/ 5830 h 1027"/>
                  <a:gd name="T76" fmla="+- 0 1035 1034"/>
                  <a:gd name="T77" fmla="*/ T76 w 296"/>
                  <a:gd name="T78" fmla="+- 0 5841 4821"/>
                  <a:gd name="T79" fmla="*/ 5841 h 1027"/>
                  <a:gd name="T80" fmla="+- 0 1038 1034"/>
                  <a:gd name="T81" fmla="*/ T80 w 296"/>
                  <a:gd name="T82" fmla="+- 0 5847 4821"/>
                  <a:gd name="T83" fmla="*/ 5847 h 1027"/>
                  <a:gd name="T84" fmla="+- 0 1046 1034"/>
                  <a:gd name="T85" fmla="*/ T84 w 296"/>
                  <a:gd name="T86" fmla="+- 0 5843 4821"/>
                  <a:gd name="T87" fmla="*/ 5843 h 1027"/>
                  <a:gd name="T88" fmla="+- 0 1102 1034"/>
                  <a:gd name="T89" fmla="*/ T88 w 296"/>
                  <a:gd name="T90" fmla="+- 0 5791 4821"/>
                  <a:gd name="T91" fmla="*/ 5791 h 1027"/>
                  <a:gd name="T92" fmla="+- 0 1152 1034"/>
                  <a:gd name="T93" fmla="*/ T92 w 296"/>
                  <a:gd name="T94" fmla="+- 0 5735 4821"/>
                  <a:gd name="T95" fmla="*/ 5735 h 1027"/>
                  <a:gd name="T96" fmla="+- 0 1194 1034"/>
                  <a:gd name="T97" fmla="*/ T96 w 296"/>
                  <a:gd name="T98" fmla="+- 0 5685 4821"/>
                  <a:gd name="T99" fmla="*/ 5685 h 1027"/>
                  <a:gd name="T100" fmla="+- 0 1232 1034"/>
                  <a:gd name="T101" fmla="*/ T100 w 296"/>
                  <a:gd name="T102" fmla="+- 0 5635 4821"/>
                  <a:gd name="T103" fmla="*/ 5635 h 1027"/>
                  <a:gd name="T104" fmla="+- 0 1264 1034"/>
                  <a:gd name="T105" fmla="*/ T104 w 296"/>
                  <a:gd name="T106" fmla="+- 0 5570 4821"/>
                  <a:gd name="T107" fmla="*/ 5570 h 1027"/>
                  <a:gd name="T108" fmla="+- 0 1271 1034"/>
                  <a:gd name="T109" fmla="*/ T108 w 296"/>
                  <a:gd name="T110" fmla="+- 0 5496 4821"/>
                  <a:gd name="T111" fmla="*/ 5496 h 1027"/>
                  <a:gd name="T112" fmla="+- 0 1271 1034"/>
                  <a:gd name="T113" fmla="*/ T112 w 296"/>
                  <a:gd name="T114" fmla="+- 0 5477 4821"/>
                  <a:gd name="T115" fmla="*/ 5477 h 1027"/>
                  <a:gd name="T116" fmla="+- 0 1274 1034"/>
                  <a:gd name="T117" fmla="*/ T116 w 296"/>
                  <a:gd name="T118" fmla="+- 0 5415 4821"/>
                  <a:gd name="T119" fmla="*/ 5415 h 1027"/>
                  <a:gd name="T120" fmla="+- 0 1276 1034"/>
                  <a:gd name="T121" fmla="*/ T120 w 296"/>
                  <a:gd name="T122" fmla="+- 0 5351 4821"/>
                  <a:gd name="T123" fmla="*/ 5351 h 1027"/>
                  <a:gd name="T124" fmla="+- 0 1276 1034"/>
                  <a:gd name="T125" fmla="*/ T124 w 296"/>
                  <a:gd name="T126" fmla="+- 0 5309 4821"/>
                  <a:gd name="T127" fmla="*/ 5309 h 1027"/>
                  <a:gd name="T128" fmla="+- 0 1276 1034"/>
                  <a:gd name="T129" fmla="*/ T128 w 296"/>
                  <a:gd name="T130" fmla="+- 0 5289 4821"/>
                  <a:gd name="T131" fmla="*/ 5289 h 1027"/>
                  <a:gd name="T132" fmla="+- 0 1273 1034"/>
                  <a:gd name="T133" fmla="*/ T132 w 296"/>
                  <a:gd name="T134" fmla="+- 0 5227 4821"/>
                  <a:gd name="T135" fmla="*/ 5227 h 1027"/>
                  <a:gd name="T136" fmla="+- 0 1260 1034"/>
                  <a:gd name="T137" fmla="*/ T136 w 296"/>
                  <a:gd name="T138" fmla="+- 0 5158 4821"/>
                  <a:gd name="T139" fmla="*/ 5158 h 1027"/>
                  <a:gd name="T140" fmla="+- 0 1255 1034"/>
                  <a:gd name="T141" fmla="*/ T140 w 296"/>
                  <a:gd name="T142" fmla="+- 0 5139 4821"/>
                  <a:gd name="T143" fmla="*/ 5139 h 1027"/>
                  <a:gd name="T144" fmla="+- 0 1251 1034"/>
                  <a:gd name="T145" fmla="*/ T144 w 296"/>
                  <a:gd name="T146" fmla="+- 0 5121 4821"/>
                  <a:gd name="T147" fmla="*/ 5121 h 1027"/>
                  <a:gd name="T148" fmla="+- 0 1248 1034"/>
                  <a:gd name="T149" fmla="*/ T148 w 296"/>
                  <a:gd name="T150" fmla="+- 0 5105 4821"/>
                  <a:gd name="T151" fmla="*/ 5105 h 1027"/>
                  <a:gd name="T152" fmla="+- 0 1245 1034"/>
                  <a:gd name="T153" fmla="*/ T152 w 296"/>
                  <a:gd name="T154" fmla="+- 0 5090 4821"/>
                  <a:gd name="T155" fmla="*/ 5090 h 1027"/>
                  <a:gd name="T156" fmla="+- 0 1247 1034"/>
                  <a:gd name="T157" fmla="*/ T156 w 296"/>
                  <a:gd name="T158" fmla="+- 0 5066 4821"/>
                  <a:gd name="T159" fmla="*/ 5066 h 1027"/>
                  <a:gd name="T160" fmla="+- 0 1253 1034"/>
                  <a:gd name="T161" fmla="*/ T160 w 296"/>
                  <a:gd name="T162" fmla="+- 0 5050 4821"/>
                  <a:gd name="T163" fmla="*/ 5050 h 1027"/>
                  <a:gd name="T164" fmla="+- 0 1260 1034"/>
                  <a:gd name="T165" fmla="*/ T164 w 296"/>
                  <a:gd name="T166" fmla="+- 0 5038 4821"/>
                  <a:gd name="T167" fmla="*/ 5038 h 1027"/>
                  <a:gd name="T168" fmla="+- 0 1269 1034"/>
                  <a:gd name="T169" fmla="*/ T168 w 296"/>
                  <a:gd name="T170" fmla="+- 0 5025 4821"/>
                  <a:gd name="T171" fmla="*/ 5025 h 1027"/>
                  <a:gd name="T172" fmla="+- 0 1278 1034"/>
                  <a:gd name="T173" fmla="*/ T172 w 296"/>
                  <a:gd name="T174" fmla="+- 0 5007 4821"/>
                  <a:gd name="T175" fmla="*/ 5007 h 1027"/>
                  <a:gd name="T176" fmla="+- 0 1283 1034"/>
                  <a:gd name="T177" fmla="*/ T176 w 296"/>
                  <a:gd name="T178" fmla="+- 0 4990 4821"/>
                  <a:gd name="T179" fmla="*/ 4990 h 1027"/>
                  <a:gd name="T180" fmla="+- 0 1291 1034"/>
                  <a:gd name="T181" fmla="*/ T180 w 296"/>
                  <a:gd name="T182" fmla="+- 0 4971 4821"/>
                  <a:gd name="T183" fmla="*/ 4971 h 1027"/>
                  <a:gd name="T184" fmla="+- 0 1298 1034"/>
                  <a:gd name="T185" fmla="*/ T184 w 296"/>
                  <a:gd name="T186" fmla="+- 0 4949 4821"/>
                  <a:gd name="T187" fmla="*/ 4949 h 1027"/>
                  <a:gd name="T188" fmla="+- 0 1321 1034"/>
                  <a:gd name="T189" fmla="*/ T188 w 296"/>
                  <a:gd name="T190" fmla="+- 0 4881 4821"/>
                  <a:gd name="T191" fmla="*/ 4881 h 1027"/>
                  <a:gd name="T192" fmla="+- 0 1330 1034"/>
                  <a:gd name="T193" fmla="*/ T192 w 296"/>
                  <a:gd name="T194" fmla="+- 0 4847 4821"/>
                  <a:gd name="T195" fmla="*/ 4847 h 1027"/>
                  <a:gd name="T196" fmla="+- 0 1329 1034"/>
                  <a:gd name="T197" fmla="*/ T196 w 296"/>
                  <a:gd name="T198" fmla="+- 0 4832 4821"/>
                  <a:gd name="T199" fmla="*/ 4832 h 1027"/>
                  <a:gd name="T200" fmla="+- 0 1323 1034"/>
                  <a:gd name="T201" fmla="*/ T200 w 296"/>
                  <a:gd name="T202" fmla="+- 0 4823 4821"/>
                  <a:gd name="T203" fmla="*/ 4823 h 1027"/>
                  <a:gd name="T204" fmla="+- 0 1314 1034"/>
                  <a:gd name="T205" fmla="*/ T204 w 296"/>
                  <a:gd name="T206" fmla="+- 0 4821 4821"/>
                  <a:gd name="T207" fmla="*/ 4821 h 1027"/>
                  <a:gd name="T208" fmla="+- 0 1303 1034"/>
                  <a:gd name="T209" fmla="*/ T208 w 296"/>
                  <a:gd name="T210" fmla="+- 0 4827 4821"/>
                  <a:gd name="T211" fmla="*/ 4827 h 1027"/>
                  <a:gd name="T212" fmla="+- 0 1291 1034"/>
                  <a:gd name="T213" fmla="*/ T212 w 296"/>
                  <a:gd name="T214" fmla="+- 0 4843 4821"/>
                  <a:gd name="T215" fmla="*/ 4843 h 1027"/>
                  <a:gd name="T216" fmla="+- 0 1281 1034"/>
                  <a:gd name="T217" fmla="*/ T216 w 296"/>
                  <a:gd name="T218" fmla="+- 0 4862 4821"/>
                  <a:gd name="T219" fmla="*/ 4862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296" h="1027">
                    <a:moveTo>
                      <a:pt x="247" y="41"/>
                    </a:moveTo>
                    <a:lnTo>
                      <a:pt x="221" y="105"/>
                    </a:lnTo>
                    <a:lnTo>
                      <a:pt x="199" y="169"/>
                    </a:lnTo>
                    <a:lnTo>
                      <a:pt x="181" y="23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lnTo>
                      <a:pt x="269" y="6"/>
                    </a:lnTo>
                    <a:lnTo>
                      <a:pt x="257" y="22"/>
                    </a:lnTo>
                    <a:lnTo>
                      <a:pt x="247" y="41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5" name="Group 3834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638" name="Freeform 3835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88 2062"/>
                  <a:gd name="T1" fmla="*/ T0 w 243"/>
                  <a:gd name="T2" fmla="+- 0 5335 5335"/>
                  <a:gd name="T3" fmla="*/ 5335 h 200"/>
                  <a:gd name="T4" fmla="+- 0 2068 2062"/>
                  <a:gd name="T5" fmla="*/ T4 w 243"/>
                  <a:gd name="T6" fmla="+- 0 5339 5335"/>
                  <a:gd name="T7" fmla="*/ 5339 h 200"/>
                  <a:gd name="T8" fmla="+- 0 2062 2062"/>
                  <a:gd name="T9" fmla="*/ T8 w 243"/>
                  <a:gd name="T10" fmla="+- 0 5356 5335"/>
                  <a:gd name="T11" fmla="*/ 5356 h 200"/>
                  <a:gd name="T12" fmla="+- 0 2062 2062"/>
                  <a:gd name="T13" fmla="*/ T12 w 243"/>
                  <a:gd name="T14" fmla="+- 0 5361 5335"/>
                  <a:gd name="T15" fmla="*/ 5361 h 200"/>
                  <a:gd name="T16" fmla="+- 0 2278 2062"/>
                  <a:gd name="T17" fmla="*/ T16 w 243"/>
                  <a:gd name="T18" fmla="+- 0 5531 5335"/>
                  <a:gd name="T19" fmla="*/ 5531 h 200"/>
                  <a:gd name="T20" fmla="+- 0 2294 2062"/>
                  <a:gd name="T21" fmla="*/ T20 w 243"/>
                  <a:gd name="T22" fmla="+- 0 5534 5335"/>
                  <a:gd name="T23" fmla="*/ 5534 h 200"/>
                  <a:gd name="T24" fmla="+- 0 2302 2062"/>
                  <a:gd name="T25" fmla="*/ T24 w 243"/>
                  <a:gd name="T26" fmla="+- 0 5527 5335"/>
                  <a:gd name="T27" fmla="*/ 5527 h 200"/>
                  <a:gd name="T28" fmla="+- 0 2304 2062"/>
                  <a:gd name="T29" fmla="*/ T28 w 243"/>
                  <a:gd name="T30" fmla="+- 0 5513 5335"/>
                  <a:gd name="T31" fmla="*/ 5513 h 200"/>
                  <a:gd name="T32" fmla="+- 0 2302 2062"/>
                  <a:gd name="T33" fmla="*/ T32 w 243"/>
                  <a:gd name="T34" fmla="+- 0 5497 5335"/>
                  <a:gd name="T35" fmla="*/ 5497 h 200"/>
                  <a:gd name="T36" fmla="+- 0 2298 2062"/>
                  <a:gd name="T37" fmla="*/ T36 w 243"/>
                  <a:gd name="T38" fmla="+- 0 5481 5335"/>
                  <a:gd name="T39" fmla="*/ 5481 h 200"/>
                  <a:gd name="T40" fmla="+- 0 2222 2062"/>
                  <a:gd name="T41" fmla="*/ T40 w 243"/>
                  <a:gd name="T42" fmla="+- 0 5418 5335"/>
                  <a:gd name="T43" fmla="*/ 5418 h 200"/>
                  <a:gd name="T44" fmla="+- 0 2088 2062"/>
                  <a:gd name="T45" fmla="*/ T44 w 243"/>
                  <a:gd name="T46" fmla="+- 0 5335 5335"/>
                  <a:gd name="T47" fmla="*/ 5335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26" y="0"/>
                    </a:move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60" y="8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6" name="Group 3832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637" name="Freeform 3833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62 2062"/>
                  <a:gd name="T1" fmla="*/ T0 w 243"/>
                  <a:gd name="T2" fmla="+- 0 5361 5335"/>
                  <a:gd name="T3" fmla="*/ 5361 h 200"/>
                  <a:gd name="T4" fmla="+- 0 2278 2062"/>
                  <a:gd name="T5" fmla="*/ T4 w 243"/>
                  <a:gd name="T6" fmla="+- 0 5531 5335"/>
                  <a:gd name="T7" fmla="*/ 5531 h 200"/>
                  <a:gd name="T8" fmla="+- 0 2294 2062"/>
                  <a:gd name="T9" fmla="*/ T8 w 243"/>
                  <a:gd name="T10" fmla="+- 0 5534 5335"/>
                  <a:gd name="T11" fmla="*/ 5534 h 200"/>
                  <a:gd name="T12" fmla="+- 0 2302 2062"/>
                  <a:gd name="T13" fmla="*/ T12 w 243"/>
                  <a:gd name="T14" fmla="+- 0 5527 5335"/>
                  <a:gd name="T15" fmla="*/ 5527 h 200"/>
                  <a:gd name="T16" fmla="+- 0 2304 2062"/>
                  <a:gd name="T17" fmla="*/ T16 w 243"/>
                  <a:gd name="T18" fmla="+- 0 5513 5335"/>
                  <a:gd name="T19" fmla="*/ 5513 h 200"/>
                  <a:gd name="T20" fmla="+- 0 2302 2062"/>
                  <a:gd name="T21" fmla="*/ T20 w 243"/>
                  <a:gd name="T22" fmla="+- 0 5497 5335"/>
                  <a:gd name="T23" fmla="*/ 5497 h 200"/>
                  <a:gd name="T24" fmla="+- 0 2298 2062"/>
                  <a:gd name="T25" fmla="*/ T24 w 243"/>
                  <a:gd name="T26" fmla="+- 0 5481 5335"/>
                  <a:gd name="T27" fmla="*/ 5481 h 200"/>
                  <a:gd name="T28" fmla="+- 0 2221 2062"/>
                  <a:gd name="T29" fmla="*/ T28 w 243"/>
                  <a:gd name="T30" fmla="+- 0 5418 5335"/>
                  <a:gd name="T31" fmla="*/ 5418 h 200"/>
                  <a:gd name="T32" fmla="+- 0 2088 2062"/>
                  <a:gd name="T33" fmla="*/ T32 w 243"/>
                  <a:gd name="T34" fmla="+- 0 5335 5335"/>
                  <a:gd name="T35" fmla="*/ 5335 h 200"/>
                  <a:gd name="T36" fmla="+- 0 2068 2062"/>
                  <a:gd name="T37" fmla="*/ T36 w 243"/>
                  <a:gd name="T38" fmla="+- 0 5339 5335"/>
                  <a:gd name="T39" fmla="*/ 5339 h 200"/>
                  <a:gd name="T40" fmla="+- 0 2062 2062"/>
                  <a:gd name="T41" fmla="*/ T40 w 243"/>
                  <a:gd name="T42" fmla="+- 0 5356 5335"/>
                  <a:gd name="T43" fmla="*/ 5356 h 200"/>
                  <a:gd name="T44" fmla="+- 0 2062 2062"/>
                  <a:gd name="T45" fmla="*/ T44 w 243"/>
                  <a:gd name="T46" fmla="+- 0 5361 5335"/>
                  <a:gd name="T47" fmla="*/ 5361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0" y="26"/>
                    </a:move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59" y="83"/>
                    </a:lnTo>
                    <a:lnTo>
                      <a:pt x="26" y="0"/>
                    </a:ln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7" name="Group 3830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636" name="Freeform 3831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25 2313"/>
                  <a:gd name="T1" fmla="*/ T0 w 219"/>
                  <a:gd name="T2" fmla="+- 0 5564 5564"/>
                  <a:gd name="T3" fmla="*/ 5564 h 277"/>
                  <a:gd name="T4" fmla="+- 0 2316 2313"/>
                  <a:gd name="T5" fmla="*/ T4 w 219"/>
                  <a:gd name="T6" fmla="+- 0 5570 5564"/>
                  <a:gd name="T7" fmla="*/ 5570 h 277"/>
                  <a:gd name="T8" fmla="+- 0 2313 2313"/>
                  <a:gd name="T9" fmla="*/ T8 w 219"/>
                  <a:gd name="T10" fmla="+- 0 5585 5564"/>
                  <a:gd name="T11" fmla="*/ 5585 h 277"/>
                  <a:gd name="T12" fmla="+- 0 2314 2313"/>
                  <a:gd name="T13" fmla="*/ T12 w 219"/>
                  <a:gd name="T14" fmla="+- 0 5598 5564"/>
                  <a:gd name="T15" fmla="*/ 5598 h 277"/>
                  <a:gd name="T16" fmla="+- 0 2387 2313"/>
                  <a:gd name="T17" fmla="*/ T16 w 219"/>
                  <a:gd name="T18" fmla="+- 0 5725 5564"/>
                  <a:gd name="T19" fmla="*/ 5725 h 277"/>
                  <a:gd name="T20" fmla="+- 0 2420 2313"/>
                  <a:gd name="T21" fmla="*/ T20 w 219"/>
                  <a:gd name="T22" fmla="+- 0 5825 5564"/>
                  <a:gd name="T23" fmla="*/ 5825 h 277"/>
                  <a:gd name="T24" fmla="+- 0 2437 2313"/>
                  <a:gd name="T25" fmla="*/ T24 w 219"/>
                  <a:gd name="T26" fmla="+- 0 5834 5564"/>
                  <a:gd name="T27" fmla="*/ 5834 h 277"/>
                  <a:gd name="T28" fmla="+- 0 2459 2313"/>
                  <a:gd name="T29" fmla="*/ T28 w 219"/>
                  <a:gd name="T30" fmla="+- 0 5839 5564"/>
                  <a:gd name="T31" fmla="*/ 5839 h 277"/>
                  <a:gd name="T32" fmla="+- 0 2482 2313"/>
                  <a:gd name="T33" fmla="*/ T32 w 219"/>
                  <a:gd name="T34" fmla="+- 0 5841 5564"/>
                  <a:gd name="T35" fmla="*/ 5841 h 277"/>
                  <a:gd name="T36" fmla="+- 0 2502 2313"/>
                  <a:gd name="T37" fmla="*/ T36 w 219"/>
                  <a:gd name="T38" fmla="+- 0 5840 5564"/>
                  <a:gd name="T39" fmla="*/ 5840 h 277"/>
                  <a:gd name="T40" fmla="+- 0 2525 2313"/>
                  <a:gd name="T41" fmla="*/ T40 w 219"/>
                  <a:gd name="T42" fmla="+- 0 5832 5564"/>
                  <a:gd name="T43" fmla="*/ 5832 h 277"/>
                  <a:gd name="T44" fmla="+- 0 2532 2313"/>
                  <a:gd name="T45" fmla="*/ T44 w 219"/>
                  <a:gd name="T46" fmla="+- 0 5819 5564"/>
                  <a:gd name="T47" fmla="*/ 5819 h 277"/>
                  <a:gd name="T48" fmla="+- 0 2524 2313"/>
                  <a:gd name="T49" fmla="*/ T48 w 219"/>
                  <a:gd name="T50" fmla="+- 0 5802 5564"/>
                  <a:gd name="T51" fmla="*/ 5802 h 277"/>
                  <a:gd name="T52" fmla="+- 0 2480 2313"/>
                  <a:gd name="T53" fmla="*/ T52 w 219"/>
                  <a:gd name="T54" fmla="+- 0 5736 5564"/>
                  <a:gd name="T55" fmla="*/ 5736 h 277"/>
                  <a:gd name="T56" fmla="+- 0 2341 2313"/>
                  <a:gd name="T57" fmla="*/ T56 w 219"/>
                  <a:gd name="T58" fmla="+- 0 5571 5564"/>
                  <a:gd name="T59" fmla="*/ 5571 h 277"/>
                  <a:gd name="T60" fmla="+- 0 2325 2313"/>
                  <a:gd name="T61" fmla="*/ T60 w 219"/>
                  <a:gd name="T62" fmla="+- 0 5564 5564"/>
                  <a:gd name="T63" fmla="*/ 556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2" y="0"/>
                    </a:move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8" name="Group 3828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635" name="Freeform 3829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14 2313"/>
                  <a:gd name="T1" fmla="*/ T0 w 219"/>
                  <a:gd name="T2" fmla="+- 0 5598 5564"/>
                  <a:gd name="T3" fmla="*/ 5598 h 277"/>
                  <a:gd name="T4" fmla="+- 0 2387 2313"/>
                  <a:gd name="T5" fmla="*/ T4 w 219"/>
                  <a:gd name="T6" fmla="+- 0 5725 5564"/>
                  <a:gd name="T7" fmla="*/ 5725 h 277"/>
                  <a:gd name="T8" fmla="+- 0 2420 2313"/>
                  <a:gd name="T9" fmla="*/ T8 w 219"/>
                  <a:gd name="T10" fmla="+- 0 5825 5564"/>
                  <a:gd name="T11" fmla="*/ 5825 h 277"/>
                  <a:gd name="T12" fmla="+- 0 2437 2313"/>
                  <a:gd name="T13" fmla="*/ T12 w 219"/>
                  <a:gd name="T14" fmla="+- 0 5834 5564"/>
                  <a:gd name="T15" fmla="*/ 5834 h 277"/>
                  <a:gd name="T16" fmla="+- 0 2459 2313"/>
                  <a:gd name="T17" fmla="*/ T16 w 219"/>
                  <a:gd name="T18" fmla="+- 0 5839 5564"/>
                  <a:gd name="T19" fmla="*/ 5839 h 277"/>
                  <a:gd name="T20" fmla="+- 0 2482 2313"/>
                  <a:gd name="T21" fmla="*/ T20 w 219"/>
                  <a:gd name="T22" fmla="+- 0 5841 5564"/>
                  <a:gd name="T23" fmla="*/ 5841 h 277"/>
                  <a:gd name="T24" fmla="+- 0 2502 2313"/>
                  <a:gd name="T25" fmla="*/ T24 w 219"/>
                  <a:gd name="T26" fmla="+- 0 5840 5564"/>
                  <a:gd name="T27" fmla="*/ 5840 h 277"/>
                  <a:gd name="T28" fmla="+- 0 2525 2313"/>
                  <a:gd name="T29" fmla="*/ T28 w 219"/>
                  <a:gd name="T30" fmla="+- 0 5832 5564"/>
                  <a:gd name="T31" fmla="*/ 5832 h 277"/>
                  <a:gd name="T32" fmla="+- 0 2532 2313"/>
                  <a:gd name="T33" fmla="*/ T32 w 219"/>
                  <a:gd name="T34" fmla="+- 0 5819 5564"/>
                  <a:gd name="T35" fmla="*/ 5819 h 277"/>
                  <a:gd name="T36" fmla="+- 0 2524 2313"/>
                  <a:gd name="T37" fmla="*/ T36 w 219"/>
                  <a:gd name="T38" fmla="+- 0 5802 5564"/>
                  <a:gd name="T39" fmla="*/ 5802 h 277"/>
                  <a:gd name="T40" fmla="+- 0 2480 2313"/>
                  <a:gd name="T41" fmla="*/ T40 w 219"/>
                  <a:gd name="T42" fmla="+- 0 5736 5564"/>
                  <a:gd name="T43" fmla="*/ 5736 h 277"/>
                  <a:gd name="T44" fmla="+- 0 2341 2313"/>
                  <a:gd name="T45" fmla="*/ T44 w 219"/>
                  <a:gd name="T46" fmla="+- 0 5571 5564"/>
                  <a:gd name="T47" fmla="*/ 5571 h 277"/>
                  <a:gd name="T48" fmla="+- 0 2325 2313"/>
                  <a:gd name="T49" fmla="*/ T48 w 219"/>
                  <a:gd name="T50" fmla="+- 0 5564 5564"/>
                  <a:gd name="T51" fmla="*/ 5564 h 277"/>
                  <a:gd name="T52" fmla="+- 0 2316 2313"/>
                  <a:gd name="T53" fmla="*/ T52 w 219"/>
                  <a:gd name="T54" fmla="+- 0 5570 5564"/>
                  <a:gd name="T55" fmla="*/ 5570 h 277"/>
                  <a:gd name="T56" fmla="+- 0 2313 2313"/>
                  <a:gd name="T57" fmla="*/ T56 w 219"/>
                  <a:gd name="T58" fmla="+- 0 5585 5564"/>
                  <a:gd name="T59" fmla="*/ 5585 h 277"/>
                  <a:gd name="T60" fmla="+- 0 2314 2313"/>
                  <a:gd name="T61" fmla="*/ T60 w 219"/>
                  <a:gd name="T62" fmla="+- 0 5598 5564"/>
                  <a:gd name="T63" fmla="*/ 559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" y="34"/>
                    </a:move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39" name="Group 3826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634" name="Freeform 3827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24 2614"/>
                  <a:gd name="T1" fmla="*/ T0 w 163"/>
                  <a:gd name="T2" fmla="+- 0 5188 5188"/>
                  <a:gd name="T3" fmla="*/ 5188 h 192"/>
                  <a:gd name="T4" fmla="+- 0 2614 2614"/>
                  <a:gd name="T5" fmla="*/ T4 w 163"/>
                  <a:gd name="T6" fmla="+- 0 5197 5188"/>
                  <a:gd name="T7" fmla="*/ 5197 h 192"/>
                  <a:gd name="T8" fmla="+- 0 2614 2614"/>
                  <a:gd name="T9" fmla="*/ T8 w 163"/>
                  <a:gd name="T10" fmla="+- 0 5211 5188"/>
                  <a:gd name="T11" fmla="*/ 5211 h 192"/>
                  <a:gd name="T12" fmla="+- 0 2616 2614"/>
                  <a:gd name="T13" fmla="*/ T12 w 163"/>
                  <a:gd name="T14" fmla="+- 0 5215 5188"/>
                  <a:gd name="T15" fmla="*/ 5215 h 192"/>
                  <a:gd name="T16" fmla="+- 0 2628 2614"/>
                  <a:gd name="T17" fmla="*/ T16 w 163"/>
                  <a:gd name="T18" fmla="+- 0 5224 5188"/>
                  <a:gd name="T19" fmla="*/ 5224 h 192"/>
                  <a:gd name="T20" fmla="+- 0 2648 2614"/>
                  <a:gd name="T21" fmla="*/ T20 w 163"/>
                  <a:gd name="T22" fmla="+- 0 5235 5188"/>
                  <a:gd name="T23" fmla="*/ 5235 h 192"/>
                  <a:gd name="T24" fmla="+- 0 2671 2614"/>
                  <a:gd name="T25" fmla="*/ T24 w 163"/>
                  <a:gd name="T26" fmla="+- 0 5247 5188"/>
                  <a:gd name="T27" fmla="*/ 5247 h 192"/>
                  <a:gd name="T28" fmla="+- 0 2691 2614"/>
                  <a:gd name="T29" fmla="*/ T28 w 163"/>
                  <a:gd name="T30" fmla="+- 0 5259 5188"/>
                  <a:gd name="T31" fmla="*/ 5259 h 192"/>
                  <a:gd name="T32" fmla="+- 0 2702 2614"/>
                  <a:gd name="T33" fmla="*/ T32 w 163"/>
                  <a:gd name="T34" fmla="+- 0 5272 5188"/>
                  <a:gd name="T35" fmla="*/ 5272 h 192"/>
                  <a:gd name="T36" fmla="+- 0 2696 2614"/>
                  <a:gd name="T37" fmla="*/ T36 w 163"/>
                  <a:gd name="T38" fmla="+- 0 5285 5188"/>
                  <a:gd name="T39" fmla="*/ 5285 h 192"/>
                  <a:gd name="T40" fmla="+- 0 2680 2614"/>
                  <a:gd name="T41" fmla="*/ T40 w 163"/>
                  <a:gd name="T42" fmla="+- 0 5298 5188"/>
                  <a:gd name="T43" fmla="*/ 5298 h 192"/>
                  <a:gd name="T44" fmla="+- 0 2659 2614"/>
                  <a:gd name="T45" fmla="*/ T44 w 163"/>
                  <a:gd name="T46" fmla="+- 0 5311 5188"/>
                  <a:gd name="T47" fmla="*/ 5311 h 192"/>
                  <a:gd name="T48" fmla="+- 0 2639 2614"/>
                  <a:gd name="T49" fmla="*/ T48 w 163"/>
                  <a:gd name="T50" fmla="+- 0 5324 5188"/>
                  <a:gd name="T51" fmla="*/ 5324 h 192"/>
                  <a:gd name="T52" fmla="+- 0 2625 2614"/>
                  <a:gd name="T53" fmla="*/ T52 w 163"/>
                  <a:gd name="T54" fmla="+- 0 5335 5188"/>
                  <a:gd name="T55" fmla="*/ 5335 h 192"/>
                  <a:gd name="T56" fmla="+- 0 2617 2614"/>
                  <a:gd name="T57" fmla="*/ T56 w 163"/>
                  <a:gd name="T58" fmla="+- 0 5352 5188"/>
                  <a:gd name="T59" fmla="*/ 5352 h 192"/>
                  <a:gd name="T60" fmla="+- 0 2616 2614"/>
                  <a:gd name="T61" fmla="*/ T60 w 163"/>
                  <a:gd name="T62" fmla="+- 0 5369 5188"/>
                  <a:gd name="T63" fmla="*/ 5369 h 192"/>
                  <a:gd name="T64" fmla="+- 0 2623 2614"/>
                  <a:gd name="T65" fmla="*/ T64 w 163"/>
                  <a:gd name="T66" fmla="+- 0 5379 5188"/>
                  <a:gd name="T67" fmla="*/ 5379 h 192"/>
                  <a:gd name="T68" fmla="+- 0 2699 2614"/>
                  <a:gd name="T69" fmla="*/ T68 w 163"/>
                  <a:gd name="T70" fmla="+- 0 5341 5188"/>
                  <a:gd name="T71" fmla="*/ 5341 h 192"/>
                  <a:gd name="T72" fmla="+- 0 2757 2614"/>
                  <a:gd name="T73" fmla="*/ T72 w 163"/>
                  <a:gd name="T74" fmla="+- 0 5300 5188"/>
                  <a:gd name="T75" fmla="*/ 5300 h 192"/>
                  <a:gd name="T76" fmla="+- 0 2776 2614"/>
                  <a:gd name="T77" fmla="*/ T76 w 163"/>
                  <a:gd name="T78" fmla="+- 0 5275 5188"/>
                  <a:gd name="T79" fmla="*/ 5275 h 192"/>
                  <a:gd name="T80" fmla="+- 0 2772 2614"/>
                  <a:gd name="T81" fmla="*/ T80 w 163"/>
                  <a:gd name="T82" fmla="+- 0 5262 5188"/>
                  <a:gd name="T83" fmla="*/ 5262 h 192"/>
                  <a:gd name="T84" fmla="+- 0 2722 2614"/>
                  <a:gd name="T85" fmla="*/ T84 w 163"/>
                  <a:gd name="T86" fmla="+- 0 5223 5188"/>
                  <a:gd name="T87" fmla="*/ 5223 h 192"/>
                  <a:gd name="T88" fmla="+- 0 2658 2614"/>
                  <a:gd name="T89" fmla="*/ T88 w 163"/>
                  <a:gd name="T90" fmla="+- 0 5194 5188"/>
                  <a:gd name="T91" fmla="*/ 5194 h 192"/>
                  <a:gd name="T92" fmla="+- 0 2644 2614"/>
                  <a:gd name="T93" fmla="*/ T92 w 163"/>
                  <a:gd name="T94" fmla="+- 0 5189 5188"/>
                  <a:gd name="T95" fmla="*/ 5189 h 192"/>
                  <a:gd name="T96" fmla="+- 0 2624 2614"/>
                  <a:gd name="T97" fmla="*/ T96 w 163"/>
                  <a:gd name="T98" fmla="+- 0 5188 5188"/>
                  <a:gd name="T99" fmla="*/ 5188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10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3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0" name="Group 3824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633" name="Freeform 3825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16 2614"/>
                  <a:gd name="T1" fmla="*/ T0 w 163"/>
                  <a:gd name="T2" fmla="+- 0 5215 5188"/>
                  <a:gd name="T3" fmla="*/ 5215 h 192"/>
                  <a:gd name="T4" fmla="+- 0 2628 2614"/>
                  <a:gd name="T5" fmla="*/ T4 w 163"/>
                  <a:gd name="T6" fmla="+- 0 5224 5188"/>
                  <a:gd name="T7" fmla="*/ 5224 h 192"/>
                  <a:gd name="T8" fmla="+- 0 2648 2614"/>
                  <a:gd name="T9" fmla="*/ T8 w 163"/>
                  <a:gd name="T10" fmla="+- 0 5235 5188"/>
                  <a:gd name="T11" fmla="*/ 5235 h 192"/>
                  <a:gd name="T12" fmla="+- 0 2671 2614"/>
                  <a:gd name="T13" fmla="*/ T12 w 163"/>
                  <a:gd name="T14" fmla="+- 0 5247 5188"/>
                  <a:gd name="T15" fmla="*/ 5247 h 192"/>
                  <a:gd name="T16" fmla="+- 0 2691 2614"/>
                  <a:gd name="T17" fmla="*/ T16 w 163"/>
                  <a:gd name="T18" fmla="+- 0 5259 5188"/>
                  <a:gd name="T19" fmla="*/ 5259 h 192"/>
                  <a:gd name="T20" fmla="+- 0 2702 2614"/>
                  <a:gd name="T21" fmla="*/ T20 w 163"/>
                  <a:gd name="T22" fmla="+- 0 5272 5188"/>
                  <a:gd name="T23" fmla="*/ 5272 h 192"/>
                  <a:gd name="T24" fmla="+- 0 2696 2614"/>
                  <a:gd name="T25" fmla="*/ T24 w 163"/>
                  <a:gd name="T26" fmla="+- 0 5285 5188"/>
                  <a:gd name="T27" fmla="*/ 5285 h 192"/>
                  <a:gd name="T28" fmla="+- 0 2680 2614"/>
                  <a:gd name="T29" fmla="*/ T28 w 163"/>
                  <a:gd name="T30" fmla="+- 0 5298 5188"/>
                  <a:gd name="T31" fmla="*/ 5298 h 192"/>
                  <a:gd name="T32" fmla="+- 0 2659 2614"/>
                  <a:gd name="T33" fmla="*/ T32 w 163"/>
                  <a:gd name="T34" fmla="+- 0 5311 5188"/>
                  <a:gd name="T35" fmla="*/ 5311 h 192"/>
                  <a:gd name="T36" fmla="+- 0 2639 2614"/>
                  <a:gd name="T37" fmla="*/ T36 w 163"/>
                  <a:gd name="T38" fmla="+- 0 5324 5188"/>
                  <a:gd name="T39" fmla="*/ 5324 h 192"/>
                  <a:gd name="T40" fmla="+- 0 2625 2614"/>
                  <a:gd name="T41" fmla="*/ T40 w 163"/>
                  <a:gd name="T42" fmla="+- 0 5335 5188"/>
                  <a:gd name="T43" fmla="*/ 5335 h 192"/>
                  <a:gd name="T44" fmla="+- 0 2617 2614"/>
                  <a:gd name="T45" fmla="*/ T44 w 163"/>
                  <a:gd name="T46" fmla="+- 0 5352 5188"/>
                  <a:gd name="T47" fmla="*/ 5352 h 192"/>
                  <a:gd name="T48" fmla="+- 0 2616 2614"/>
                  <a:gd name="T49" fmla="*/ T48 w 163"/>
                  <a:gd name="T50" fmla="+- 0 5369 5188"/>
                  <a:gd name="T51" fmla="*/ 5369 h 192"/>
                  <a:gd name="T52" fmla="+- 0 2623 2614"/>
                  <a:gd name="T53" fmla="*/ T52 w 163"/>
                  <a:gd name="T54" fmla="+- 0 5379 5188"/>
                  <a:gd name="T55" fmla="*/ 5379 h 192"/>
                  <a:gd name="T56" fmla="+- 0 2638 2614"/>
                  <a:gd name="T57" fmla="*/ T56 w 163"/>
                  <a:gd name="T58" fmla="+- 0 5373 5188"/>
                  <a:gd name="T59" fmla="*/ 5373 h 192"/>
                  <a:gd name="T60" fmla="+- 0 2699 2614"/>
                  <a:gd name="T61" fmla="*/ T60 w 163"/>
                  <a:gd name="T62" fmla="+- 0 5341 5188"/>
                  <a:gd name="T63" fmla="*/ 5341 h 192"/>
                  <a:gd name="T64" fmla="+- 0 2757 2614"/>
                  <a:gd name="T65" fmla="*/ T64 w 163"/>
                  <a:gd name="T66" fmla="+- 0 5300 5188"/>
                  <a:gd name="T67" fmla="*/ 5300 h 192"/>
                  <a:gd name="T68" fmla="+- 0 2776 2614"/>
                  <a:gd name="T69" fmla="*/ T68 w 163"/>
                  <a:gd name="T70" fmla="+- 0 5275 5188"/>
                  <a:gd name="T71" fmla="*/ 5275 h 192"/>
                  <a:gd name="T72" fmla="+- 0 2772 2614"/>
                  <a:gd name="T73" fmla="*/ T72 w 163"/>
                  <a:gd name="T74" fmla="+- 0 5262 5188"/>
                  <a:gd name="T75" fmla="*/ 5262 h 192"/>
                  <a:gd name="T76" fmla="+- 0 2722 2614"/>
                  <a:gd name="T77" fmla="*/ T76 w 163"/>
                  <a:gd name="T78" fmla="+- 0 5223 5188"/>
                  <a:gd name="T79" fmla="*/ 5223 h 192"/>
                  <a:gd name="T80" fmla="+- 0 2658 2614"/>
                  <a:gd name="T81" fmla="*/ T80 w 163"/>
                  <a:gd name="T82" fmla="+- 0 5194 5188"/>
                  <a:gd name="T83" fmla="*/ 5194 h 192"/>
                  <a:gd name="T84" fmla="+- 0 2624 2614"/>
                  <a:gd name="T85" fmla="*/ T84 w 163"/>
                  <a:gd name="T86" fmla="+- 0 5188 5188"/>
                  <a:gd name="T87" fmla="*/ 5188 h 192"/>
                  <a:gd name="T88" fmla="+- 0 2614 2614"/>
                  <a:gd name="T89" fmla="*/ T88 w 163"/>
                  <a:gd name="T90" fmla="+- 0 5197 5188"/>
                  <a:gd name="T91" fmla="*/ 5197 h 192"/>
                  <a:gd name="T92" fmla="+- 0 2614 2614"/>
                  <a:gd name="T93" fmla="*/ T92 w 163"/>
                  <a:gd name="T94" fmla="+- 0 5211 5188"/>
                  <a:gd name="T95" fmla="*/ 5211 h 192"/>
                  <a:gd name="T96" fmla="+- 0 2616 2614"/>
                  <a:gd name="T97" fmla="*/ T96 w 163"/>
                  <a:gd name="T98" fmla="+- 0 5215 5188"/>
                  <a:gd name="T99" fmla="*/ 5215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2" y="27"/>
                    </a:move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24" y="185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1" name="Group 3822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632" name="Freeform 3823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62 4946"/>
                  <a:gd name="T1" fmla="*/ T0 w 223"/>
                  <a:gd name="T2" fmla="+- 0 6076 6076"/>
                  <a:gd name="T3" fmla="*/ 6076 h 413"/>
                  <a:gd name="T4" fmla="+- 0 4951 4946"/>
                  <a:gd name="T5" fmla="*/ T4 w 223"/>
                  <a:gd name="T6" fmla="+- 0 6090 6076"/>
                  <a:gd name="T7" fmla="*/ 6090 h 413"/>
                  <a:gd name="T8" fmla="+- 0 4948 4946"/>
                  <a:gd name="T9" fmla="*/ T8 w 223"/>
                  <a:gd name="T10" fmla="+- 0 6113 6076"/>
                  <a:gd name="T11" fmla="*/ 6113 h 413"/>
                  <a:gd name="T12" fmla="+- 0 4946 4946"/>
                  <a:gd name="T13" fmla="*/ T12 w 223"/>
                  <a:gd name="T14" fmla="+- 0 6130 6076"/>
                  <a:gd name="T15" fmla="*/ 6130 h 413"/>
                  <a:gd name="T16" fmla="+- 0 5043 4946"/>
                  <a:gd name="T17" fmla="*/ T16 w 223"/>
                  <a:gd name="T18" fmla="+- 0 6357 6076"/>
                  <a:gd name="T19" fmla="*/ 6357 h 413"/>
                  <a:gd name="T20" fmla="+- 0 5069 4946"/>
                  <a:gd name="T21" fmla="*/ T20 w 223"/>
                  <a:gd name="T22" fmla="+- 0 6487 6076"/>
                  <a:gd name="T23" fmla="*/ 6487 h 413"/>
                  <a:gd name="T24" fmla="+- 0 5081 4946"/>
                  <a:gd name="T25" fmla="*/ T24 w 223"/>
                  <a:gd name="T26" fmla="+- 0 6488 6076"/>
                  <a:gd name="T27" fmla="*/ 6488 h 413"/>
                  <a:gd name="T28" fmla="+- 0 5097 4946"/>
                  <a:gd name="T29" fmla="*/ T28 w 223"/>
                  <a:gd name="T30" fmla="+- 0 6480 6076"/>
                  <a:gd name="T31" fmla="*/ 6480 h 413"/>
                  <a:gd name="T32" fmla="+- 0 5114 4946"/>
                  <a:gd name="T33" fmla="*/ T32 w 223"/>
                  <a:gd name="T34" fmla="+- 0 6467 6076"/>
                  <a:gd name="T35" fmla="*/ 6467 h 413"/>
                  <a:gd name="T36" fmla="+- 0 5144 4946"/>
                  <a:gd name="T37" fmla="*/ T36 w 223"/>
                  <a:gd name="T38" fmla="+- 0 6440 6076"/>
                  <a:gd name="T39" fmla="*/ 6440 h 413"/>
                  <a:gd name="T40" fmla="+- 0 5169 4946"/>
                  <a:gd name="T41" fmla="*/ T40 w 223"/>
                  <a:gd name="T42" fmla="+- 0 6431 6076"/>
                  <a:gd name="T43" fmla="*/ 6431 h 413"/>
                  <a:gd name="T44" fmla="+- 0 5109 4946"/>
                  <a:gd name="T45" fmla="*/ T44 w 223"/>
                  <a:gd name="T46" fmla="+- 0 6301 6076"/>
                  <a:gd name="T47" fmla="*/ 6301 h 413"/>
                  <a:gd name="T48" fmla="+- 0 5013 4946"/>
                  <a:gd name="T49" fmla="*/ T48 w 223"/>
                  <a:gd name="T50" fmla="+- 0 6110 6076"/>
                  <a:gd name="T51" fmla="*/ 6110 h 413"/>
                  <a:gd name="T52" fmla="+- 0 4992 4946"/>
                  <a:gd name="T53" fmla="*/ T52 w 223"/>
                  <a:gd name="T54" fmla="+- 0 6087 6076"/>
                  <a:gd name="T55" fmla="*/ 6087 h 413"/>
                  <a:gd name="T56" fmla="+- 0 4975 4946"/>
                  <a:gd name="T57" fmla="*/ T56 w 223"/>
                  <a:gd name="T58" fmla="+- 0 6077 6076"/>
                  <a:gd name="T59" fmla="*/ 6077 h 413"/>
                  <a:gd name="T60" fmla="+- 0 4962 4946"/>
                  <a:gd name="T61" fmla="*/ T60 w 223"/>
                  <a:gd name="T62" fmla="+- 0 6076 6076"/>
                  <a:gd name="T63" fmla="*/ 6076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23" h="413">
                    <a:moveTo>
                      <a:pt x="16" y="0"/>
                    </a:move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lnTo>
                      <a:pt x="97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98" y="364"/>
                    </a:lnTo>
                    <a:lnTo>
                      <a:pt x="223" y="355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46" y="11"/>
                    </a:lnTo>
                    <a:lnTo>
                      <a:pt x="2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2" name="Group 3820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631" name="Freeform 3821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46 4946"/>
                  <a:gd name="T1" fmla="*/ T0 w 223"/>
                  <a:gd name="T2" fmla="+- 0 6130 6076"/>
                  <a:gd name="T3" fmla="*/ 6130 h 413"/>
                  <a:gd name="T4" fmla="+- 0 5042 4946"/>
                  <a:gd name="T5" fmla="*/ T4 w 223"/>
                  <a:gd name="T6" fmla="+- 0 6357 6076"/>
                  <a:gd name="T7" fmla="*/ 6357 h 413"/>
                  <a:gd name="T8" fmla="+- 0 5069 4946"/>
                  <a:gd name="T9" fmla="*/ T8 w 223"/>
                  <a:gd name="T10" fmla="+- 0 6487 6076"/>
                  <a:gd name="T11" fmla="*/ 6487 h 413"/>
                  <a:gd name="T12" fmla="+- 0 5081 4946"/>
                  <a:gd name="T13" fmla="*/ T12 w 223"/>
                  <a:gd name="T14" fmla="+- 0 6488 6076"/>
                  <a:gd name="T15" fmla="*/ 6488 h 413"/>
                  <a:gd name="T16" fmla="+- 0 5097 4946"/>
                  <a:gd name="T17" fmla="*/ T16 w 223"/>
                  <a:gd name="T18" fmla="+- 0 6480 6076"/>
                  <a:gd name="T19" fmla="*/ 6480 h 413"/>
                  <a:gd name="T20" fmla="+- 0 5114 4946"/>
                  <a:gd name="T21" fmla="*/ T20 w 223"/>
                  <a:gd name="T22" fmla="+- 0 6467 6076"/>
                  <a:gd name="T23" fmla="*/ 6467 h 413"/>
                  <a:gd name="T24" fmla="+- 0 5130 4946"/>
                  <a:gd name="T25" fmla="*/ T24 w 223"/>
                  <a:gd name="T26" fmla="+- 0 6452 6076"/>
                  <a:gd name="T27" fmla="*/ 6452 h 413"/>
                  <a:gd name="T28" fmla="+- 0 5144 4946"/>
                  <a:gd name="T29" fmla="*/ T28 w 223"/>
                  <a:gd name="T30" fmla="+- 0 6440 6076"/>
                  <a:gd name="T31" fmla="*/ 6440 h 413"/>
                  <a:gd name="T32" fmla="+- 0 5109 4946"/>
                  <a:gd name="T33" fmla="*/ T32 w 223"/>
                  <a:gd name="T34" fmla="+- 0 6301 6076"/>
                  <a:gd name="T35" fmla="*/ 6301 h 413"/>
                  <a:gd name="T36" fmla="+- 0 5013 4946"/>
                  <a:gd name="T37" fmla="*/ T36 w 223"/>
                  <a:gd name="T38" fmla="+- 0 6110 6076"/>
                  <a:gd name="T39" fmla="*/ 6110 h 413"/>
                  <a:gd name="T40" fmla="+- 0 4962 4946"/>
                  <a:gd name="T41" fmla="*/ T40 w 223"/>
                  <a:gd name="T42" fmla="+- 0 6076 6076"/>
                  <a:gd name="T43" fmla="*/ 6076 h 413"/>
                  <a:gd name="T44" fmla="+- 0 4951 4946"/>
                  <a:gd name="T45" fmla="*/ T44 w 223"/>
                  <a:gd name="T46" fmla="+- 0 6090 6076"/>
                  <a:gd name="T47" fmla="*/ 6090 h 413"/>
                  <a:gd name="T48" fmla="+- 0 4948 4946"/>
                  <a:gd name="T49" fmla="*/ T48 w 223"/>
                  <a:gd name="T50" fmla="+- 0 6113 6076"/>
                  <a:gd name="T51" fmla="*/ 6113 h 413"/>
                  <a:gd name="T52" fmla="+- 0 4946 4946"/>
                  <a:gd name="T53" fmla="*/ T52 w 223"/>
                  <a:gd name="T54" fmla="+- 0 6130 6076"/>
                  <a:gd name="T55" fmla="*/ 6130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23" h="413">
                    <a:moveTo>
                      <a:pt x="0" y="54"/>
                    </a:moveTo>
                    <a:lnTo>
                      <a:pt x="96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84" y="376"/>
                    </a:lnTo>
                    <a:lnTo>
                      <a:pt x="198" y="364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3" name="Group 3818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630" name="Freeform 3819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786 4771"/>
                  <a:gd name="T1" fmla="*/ T0 w 87"/>
                  <a:gd name="T2" fmla="+- 0 5696 5696"/>
                  <a:gd name="T3" fmla="*/ 5696 h 188"/>
                  <a:gd name="T4" fmla="+- 0 4771 4771"/>
                  <a:gd name="T5" fmla="*/ T4 w 87"/>
                  <a:gd name="T6" fmla="+- 0 5696 5696"/>
                  <a:gd name="T7" fmla="*/ 5696 h 188"/>
                  <a:gd name="T8" fmla="+- 0 4771 4771"/>
                  <a:gd name="T9" fmla="*/ T8 w 87"/>
                  <a:gd name="T10" fmla="+- 0 5709 5696"/>
                  <a:gd name="T11" fmla="*/ 5709 h 188"/>
                  <a:gd name="T12" fmla="+- 0 4777 4771"/>
                  <a:gd name="T13" fmla="*/ T12 w 87"/>
                  <a:gd name="T14" fmla="+- 0 5728 5696"/>
                  <a:gd name="T15" fmla="*/ 5728 h 188"/>
                  <a:gd name="T16" fmla="+- 0 4786 4771"/>
                  <a:gd name="T17" fmla="*/ T16 w 87"/>
                  <a:gd name="T18" fmla="+- 0 5749 5696"/>
                  <a:gd name="T19" fmla="*/ 5749 h 188"/>
                  <a:gd name="T20" fmla="+- 0 4796 4771"/>
                  <a:gd name="T21" fmla="*/ T20 w 87"/>
                  <a:gd name="T22" fmla="+- 0 5770 5696"/>
                  <a:gd name="T23" fmla="*/ 5770 h 188"/>
                  <a:gd name="T24" fmla="+- 0 4803 4771"/>
                  <a:gd name="T25" fmla="*/ T24 w 87"/>
                  <a:gd name="T26" fmla="+- 0 5787 5696"/>
                  <a:gd name="T27" fmla="*/ 5787 h 188"/>
                  <a:gd name="T28" fmla="+- 0 4804 4771"/>
                  <a:gd name="T29" fmla="*/ T28 w 87"/>
                  <a:gd name="T30" fmla="+- 0 5790 5696"/>
                  <a:gd name="T31" fmla="*/ 5790 h 188"/>
                  <a:gd name="T32" fmla="+- 0 4799 4771"/>
                  <a:gd name="T33" fmla="*/ T32 w 87"/>
                  <a:gd name="T34" fmla="+- 0 5811 5696"/>
                  <a:gd name="T35" fmla="*/ 5811 h 188"/>
                  <a:gd name="T36" fmla="+- 0 4789 4771"/>
                  <a:gd name="T37" fmla="*/ T36 w 87"/>
                  <a:gd name="T38" fmla="+- 0 5826 5696"/>
                  <a:gd name="T39" fmla="*/ 5826 h 188"/>
                  <a:gd name="T40" fmla="+- 0 4789 4771"/>
                  <a:gd name="T41" fmla="*/ T40 w 87"/>
                  <a:gd name="T42" fmla="+- 0 5852 5696"/>
                  <a:gd name="T43" fmla="*/ 5852 h 188"/>
                  <a:gd name="T44" fmla="+- 0 4793 4771"/>
                  <a:gd name="T45" fmla="*/ T44 w 87"/>
                  <a:gd name="T46" fmla="+- 0 5874 5696"/>
                  <a:gd name="T47" fmla="*/ 5874 h 188"/>
                  <a:gd name="T48" fmla="+- 0 4801 4771"/>
                  <a:gd name="T49" fmla="*/ T48 w 87"/>
                  <a:gd name="T50" fmla="+- 0 5884 5696"/>
                  <a:gd name="T51" fmla="*/ 5884 h 188"/>
                  <a:gd name="T52" fmla="+- 0 4813 4771"/>
                  <a:gd name="T53" fmla="*/ T52 w 87"/>
                  <a:gd name="T54" fmla="+- 0 5876 5696"/>
                  <a:gd name="T55" fmla="*/ 5876 h 188"/>
                  <a:gd name="T56" fmla="+- 0 4829 4771"/>
                  <a:gd name="T57" fmla="*/ T56 w 87"/>
                  <a:gd name="T58" fmla="+- 0 5858 5696"/>
                  <a:gd name="T59" fmla="*/ 5858 h 188"/>
                  <a:gd name="T60" fmla="+- 0 4843 4771"/>
                  <a:gd name="T61" fmla="*/ T60 w 87"/>
                  <a:gd name="T62" fmla="+- 0 5840 5696"/>
                  <a:gd name="T63" fmla="*/ 5840 h 188"/>
                  <a:gd name="T64" fmla="+- 0 4855 4771"/>
                  <a:gd name="T65" fmla="*/ T64 w 87"/>
                  <a:gd name="T66" fmla="+- 0 5822 5696"/>
                  <a:gd name="T67" fmla="*/ 5822 h 188"/>
                  <a:gd name="T68" fmla="+- 0 4857 4771"/>
                  <a:gd name="T69" fmla="*/ T68 w 87"/>
                  <a:gd name="T70" fmla="+- 0 5806 5696"/>
                  <a:gd name="T71" fmla="*/ 5806 h 188"/>
                  <a:gd name="T72" fmla="+- 0 4824 4771"/>
                  <a:gd name="T73" fmla="*/ T72 w 87"/>
                  <a:gd name="T74" fmla="+- 0 5717 5696"/>
                  <a:gd name="T75" fmla="*/ 5717 h 188"/>
                  <a:gd name="T76" fmla="+- 0 4807 4771"/>
                  <a:gd name="T77" fmla="*/ T76 w 87"/>
                  <a:gd name="T78" fmla="+- 0 5704 5696"/>
                  <a:gd name="T79" fmla="*/ 5704 h 188"/>
                  <a:gd name="T80" fmla="+- 0 4786 4771"/>
                  <a:gd name="T81" fmla="*/ T80 w 87"/>
                  <a:gd name="T82" fmla="+- 0 5696 5696"/>
                  <a:gd name="T83" fmla="*/ 5696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15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2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4" name="Group 3816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629" name="Freeform 3817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804 4771"/>
                  <a:gd name="T1" fmla="*/ T0 w 87"/>
                  <a:gd name="T2" fmla="+- 0 5790 5696"/>
                  <a:gd name="T3" fmla="*/ 5790 h 188"/>
                  <a:gd name="T4" fmla="+- 0 4799 4771"/>
                  <a:gd name="T5" fmla="*/ T4 w 87"/>
                  <a:gd name="T6" fmla="+- 0 5811 5696"/>
                  <a:gd name="T7" fmla="*/ 5811 h 188"/>
                  <a:gd name="T8" fmla="+- 0 4789 4771"/>
                  <a:gd name="T9" fmla="*/ T8 w 87"/>
                  <a:gd name="T10" fmla="+- 0 5826 5696"/>
                  <a:gd name="T11" fmla="*/ 5826 h 188"/>
                  <a:gd name="T12" fmla="+- 0 4789 4771"/>
                  <a:gd name="T13" fmla="*/ T12 w 87"/>
                  <a:gd name="T14" fmla="+- 0 5852 5696"/>
                  <a:gd name="T15" fmla="*/ 5852 h 188"/>
                  <a:gd name="T16" fmla="+- 0 4793 4771"/>
                  <a:gd name="T17" fmla="*/ T16 w 87"/>
                  <a:gd name="T18" fmla="+- 0 5874 5696"/>
                  <a:gd name="T19" fmla="*/ 5874 h 188"/>
                  <a:gd name="T20" fmla="+- 0 4801 4771"/>
                  <a:gd name="T21" fmla="*/ T20 w 87"/>
                  <a:gd name="T22" fmla="+- 0 5884 5696"/>
                  <a:gd name="T23" fmla="*/ 5884 h 188"/>
                  <a:gd name="T24" fmla="+- 0 4813 4771"/>
                  <a:gd name="T25" fmla="*/ T24 w 87"/>
                  <a:gd name="T26" fmla="+- 0 5876 5696"/>
                  <a:gd name="T27" fmla="*/ 5876 h 188"/>
                  <a:gd name="T28" fmla="+- 0 4829 4771"/>
                  <a:gd name="T29" fmla="*/ T28 w 87"/>
                  <a:gd name="T30" fmla="+- 0 5859 5696"/>
                  <a:gd name="T31" fmla="*/ 5859 h 188"/>
                  <a:gd name="T32" fmla="+- 0 4843 4771"/>
                  <a:gd name="T33" fmla="*/ T32 w 87"/>
                  <a:gd name="T34" fmla="+- 0 5840 5696"/>
                  <a:gd name="T35" fmla="*/ 5840 h 188"/>
                  <a:gd name="T36" fmla="+- 0 4855 4771"/>
                  <a:gd name="T37" fmla="*/ T36 w 87"/>
                  <a:gd name="T38" fmla="+- 0 5822 5696"/>
                  <a:gd name="T39" fmla="*/ 5822 h 188"/>
                  <a:gd name="T40" fmla="+- 0 4857 4771"/>
                  <a:gd name="T41" fmla="*/ T40 w 87"/>
                  <a:gd name="T42" fmla="+- 0 5806 5696"/>
                  <a:gd name="T43" fmla="*/ 5806 h 188"/>
                  <a:gd name="T44" fmla="+- 0 4824 4771"/>
                  <a:gd name="T45" fmla="*/ T44 w 87"/>
                  <a:gd name="T46" fmla="+- 0 5717 5696"/>
                  <a:gd name="T47" fmla="*/ 5717 h 188"/>
                  <a:gd name="T48" fmla="+- 0 4807 4771"/>
                  <a:gd name="T49" fmla="*/ T48 w 87"/>
                  <a:gd name="T50" fmla="+- 0 5704 5696"/>
                  <a:gd name="T51" fmla="*/ 5704 h 188"/>
                  <a:gd name="T52" fmla="+- 0 4786 4771"/>
                  <a:gd name="T53" fmla="*/ T52 w 87"/>
                  <a:gd name="T54" fmla="+- 0 5696 5696"/>
                  <a:gd name="T55" fmla="*/ 5696 h 188"/>
                  <a:gd name="T56" fmla="+- 0 4771 4771"/>
                  <a:gd name="T57" fmla="*/ T56 w 87"/>
                  <a:gd name="T58" fmla="+- 0 5696 5696"/>
                  <a:gd name="T59" fmla="*/ 5696 h 188"/>
                  <a:gd name="T60" fmla="+- 0 4771 4771"/>
                  <a:gd name="T61" fmla="*/ T60 w 87"/>
                  <a:gd name="T62" fmla="+- 0 5709 5696"/>
                  <a:gd name="T63" fmla="*/ 5709 h 188"/>
                  <a:gd name="T64" fmla="+- 0 4777 4771"/>
                  <a:gd name="T65" fmla="*/ T64 w 87"/>
                  <a:gd name="T66" fmla="+- 0 5728 5696"/>
                  <a:gd name="T67" fmla="*/ 5728 h 188"/>
                  <a:gd name="T68" fmla="+- 0 4786 4771"/>
                  <a:gd name="T69" fmla="*/ T68 w 87"/>
                  <a:gd name="T70" fmla="+- 0 5749 5696"/>
                  <a:gd name="T71" fmla="*/ 5749 h 188"/>
                  <a:gd name="T72" fmla="+- 0 4796 4771"/>
                  <a:gd name="T73" fmla="*/ T72 w 87"/>
                  <a:gd name="T74" fmla="+- 0 5770 5696"/>
                  <a:gd name="T75" fmla="*/ 5770 h 188"/>
                  <a:gd name="T76" fmla="+- 0 4803 4771"/>
                  <a:gd name="T77" fmla="*/ T76 w 87"/>
                  <a:gd name="T78" fmla="+- 0 5787 5696"/>
                  <a:gd name="T79" fmla="*/ 5787 h 188"/>
                  <a:gd name="T80" fmla="+- 0 4804 4771"/>
                  <a:gd name="T81" fmla="*/ T80 w 87"/>
                  <a:gd name="T82" fmla="+- 0 5790 5696"/>
                  <a:gd name="T83" fmla="*/ 579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33" y="94"/>
                    </a:move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3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5" name="Group 3814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628" name="Freeform 3815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33 4700"/>
                  <a:gd name="T1" fmla="*/ T0 w 86"/>
                  <a:gd name="T2" fmla="+- 0 5439 5439"/>
                  <a:gd name="T3" fmla="*/ 5439 h 180"/>
                  <a:gd name="T4" fmla="+- 0 4721 4700"/>
                  <a:gd name="T5" fmla="*/ T4 w 86"/>
                  <a:gd name="T6" fmla="+- 0 5445 5439"/>
                  <a:gd name="T7" fmla="*/ 5445 h 180"/>
                  <a:gd name="T8" fmla="+- 0 4709 4700"/>
                  <a:gd name="T9" fmla="*/ T8 w 86"/>
                  <a:gd name="T10" fmla="+- 0 5464 5439"/>
                  <a:gd name="T11" fmla="*/ 5464 h 180"/>
                  <a:gd name="T12" fmla="+- 0 4701 4700"/>
                  <a:gd name="T13" fmla="*/ T12 w 86"/>
                  <a:gd name="T14" fmla="+- 0 5485 5439"/>
                  <a:gd name="T15" fmla="*/ 5485 h 180"/>
                  <a:gd name="T16" fmla="+- 0 4700 4700"/>
                  <a:gd name="T17" fmla="*/ T16 w 86"/>
                  <a:gd name="T18" fmla="+- 0 5508 5439"/>
                  <a:gd name="T19" fmla="*/ 5508 h 180"/>
                  <a:gd name="T20" fmla="+- 0 4704 4700"/>
                  <a:gd name="T21" fmla="*/ T20 w 86"/>
                  <a:gd name="T22" fmla="+- 0 5530 5439"/>
                  <a:gd name="T23" fmla="*/ 5530 h 180"/>
                  <a:gd name="T24" fmla="+- 0 4710 4700"/>
                  <a:gd name="T25" fmla="*/ T24 w 86"/>
                  <a:gd name="T26" fmla="+- 0 5548 5439"/>
                  <a:gd name="T27" fmla="*/ 5548 h 180"/>
                  <a:gd name="T28" fmla="+- 0 4714 4700"/>
                  <a:gd name="T29" fmla="*/ T28 w 86"/>
                  <a:gd name="T30" fmla="+- 0 5561 5439"/>
                  <a:gd name="T31" fmla="*/ 5561 h 180"/>
                  <a:gd name="T32" fmla="+- 0 4725 4700"/>
                  <a:gd name="T33" fmla="*/ T32 w 86"/>
                  <a:gd name="T34" fmla="+- 0 5592 5439"/>
                  <a:gd name="T35" fmla="*/ 5592 h 180"/>
                  <a:gd name="T36" fmla="+- 0 4735 4700"/>
                  <a:gd name="T37" fmla="*/ T36 w 86"/>
                  <a:gd name="T38" fmla="+- 0 5607 5439"/>
                  <a:gd name="T39" fmla="*/ 5607 h 180"/>
                  <a:gd name="T40" fmla="+- 0 4744 4700"/>
                  <a:gd name="T41" fmla="*/ T40 w 86"/>
                  <a:gd name="T42" fmla="+- 0 5613 5439"/>
                  <a:gd name="T43" fmla="*/ 5613 h 180"/>
                  <a:gd name="T44" fmla="+- 0 4767 4700"/>
                  <a:gd name="T45" fmla="*/ T44 w 86"/>
                  <a:gd name="T46" fmla="+- 0 5618 5439"/>
                  <a:gd name="T47" fmla="*/ 5618 h 180"/>
                  <a:gd name="T48" fmla="+- 0 4784 4700"/>
                  <a:gd name="T49" fmla="*/ T48 w 86"/>
                  <a:gd name="T50" fmla="+- 0 5613 5439"/>
                  <a:gd name="T51" fmla="*/ 5613 h 180"/>
                  <a:gd name="T52" fmla="+- 0 4786 4700"/>
                  <a:gd name="T53" fmla="*/ T52 w 86"/>
                  <a:gd name="T54" fmla="+- 0 5595 5439"/>
                  <a:gd name="T55" fmla="*/ 5595 h 180"/>
                  <a:gd name="T56" fmla="+- 0 4784 4700"/>
                  <a:gd name="T57" fmla="*/ T56 w 86"/>
                  <a:gd name="T58" fmla="+- 0 5575 5439"/>
                  <a:gd name="T59" fmla="*/ 5575 h 180"/>
                  <a:gd name="T60" fmla="+- 0 4767 4700"/>
                  <a:gd name="T61" fmla="*/ T60 w 86"/>
                  <a:gd name="T62" fmla="+- 0 5516 5439"/>
                  <a:gd name="T63" fmla="*/ 5516 h 180"/>
                  <a:gd name="T64" fmla="+- 0 4741 4700"/>
                  <a:gd name="T65" fmla="*/ T64 w 86"/>
                  <a:gd name="T66" fmla="+- 0 5449 5439"/>
                  <a:gd name="T67" fmla="*/ 5449 h 180"/>
                  <a:gd name="T68" fmla="+- 0 4733 4700"/>
                  <a:gd name="T69" fmla="*/ T68 w 86"/>
                  <a:gd name="T70" fmla="+- 0 5439 5439"/>
                  <a:gd name="T71" fmla="*/ 5439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33" y="0"/>
                    </a:move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6" name="Group 3812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627" name="Freeform 3813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14 4700"/>
                  <a:gd name="T1" fmla="*/ T0 w 86"/>
                  <a:gd name="T2" fmla="+- 0 5561 5439"/>
                  <a:gd name="T3" fmla="*/ 5561 h 180"/>
                  <a:gd name="T4" fmla="+- 0 4725 4700"/>
                  <a:gd name="T5" fmla="*/ T4 w 86"/>
                  <a:gd name="T6" fmla="+- 0 5592 5439"/>
                  <a:gd name="T7" fmla="*/ 5592 h 180"/>
                  <a:gd name="T8" fmla="+- 0 4735 4700"/>
                  <a:gd name="T9" fmla="*/ T8 w 86"/>
                  <a:gd name="T10" fmla="+- 0 5607 5439"/>
                  <a:gd name="T11" fmla="*/ 5607 h 180"/>
                  <a:gd name="T12" fmla="+- 0 4744 4700"/>
                  <a:gd name="T13" fmla="*/ T12 w 86"/>
                  <a:gd name="T14" fmla="+- 0 5613 5439"/>
                  <a:gd name="T15" fmla="*/ 5613 h 180"/>
                  <a:gd name="T16" fmla="+- 0 4767 4700"/>
                  <a:gd name="T17" fmla="*/ T16 w 86"/>
                  <a:gd name="T18" fmla="+- 0 5618 5439"/>
                  <a:gd name="T19" fmla="*/ 5618 h 180"/>
                  <a:gd name="T20" fmla="+- 0 4784 4700"/>
                  <a:gd name="T21" fmla="*/ T20 w 86"/>
                  <a:gd name="T22" fmla="+- 0 5613 5439"/>
                  <a:gd name="T23" fmla="*/ 5613 h 180"/>
                  <a:gd name="T24" fmla="+- 0 4786 4700"/>
                  <a:gd name="T25" fmla="*/ T24 w 86"/>
                  <a:gd name="T26" fmla="+- 0 5595 5439"/>
                  <a:gd name="T27" fmla="*/ 5595 h 180"/>
                  <a:gd name="T28" fmla="+- 0 4784 4700"/>
                  <a:gd name="T29" fmla="*/ T28 w 86"/>
                  <a:gd name="T30" fmla="+- 0 5575 5439"/>
                  <a:gd name="T31" fmla="*/ 5575 h 180"/>
                  <a:gd name="T32" fmla="+- 0 4767 4700"/>
                  <a:gd name="T33" fmla="*/ T32 w 86"/>
                  <a:gd name="T34" fmla="+- 0 5516 5439"/>
                  <a:gd name="T35" fmla="*/ 5516 h 180"/>
                  <a:gd name="T36" fmla="+- 0 4741 4700"/>
                  <a:gd name="T37" fmla="*/ T36 w 86"/>
                  <a:gd name="T38" fmla="+- 0 5449 5439"/>
                  <a:gd name="T39" fmla="*/ 5449 h 180"/>
                  <a:gd name="T40" fmla="+- 0 4733 4700"/>
                  <a:gd name="T41" fmla="*/ T40 w 86"/>
                  <a:gd name="T42" fmla="+- 0 5439 5439"/>
                  <a:gd name="T43" fmla="*/ 5439 h 180"/>
                  <a:gd name="T44" fmla="+- 0 4721 4700"/>
                  <a:gd name="T45" fmla="*/ T44 w 86"/>
                  <a:gd name="T46" fmla="+- 0 5445 5439"/>
                  <a:gd name="T47" fmla="*/ 5445 h 180"/>
                  <a:gd name="T48" fmla="+- 0 4709 4700"/>
                  <a:gd name="T49" fmla="*/ T48 w 86"/>
                  <a:gd name="T50" fmla="+- 0 5464 5439"/>
                  <a:gd name="T51" fmla="*/ 5464 h 180"/>
                  <a:gd name="T52" fmla="+- 0 4701 4700"/>
                  <a:gd name="T53" fmla="*/ T52 w 86"/>
                  <a:gd name="T54" fmla="+- 0 5485 5439"/>
                  <a:gd name="T55" fmla="*/ 5485 h 180"/>
                  <a:gd name="T56" fmla="+- 0 4700 4700"/>
                  <a:gd name="T57" fmla="*/ T56 w 86"/>
                  <a:gd name="T58" fmla="+- 0 5508 5439"/>
                  <a:gd name="T59" fmla="*/ 5508 h 180"/>
                  <a:gd name="T60" fmla="+- 0 4704 4700"/>
                  <a:gd name="T61" fmla="*/ T60 w 86"/>
                  <a:gd name="T62" fmla="+- 0 5530 5439"/>
                  <a:gd name="T63" fmla="*/ 5530 h 180"/>
                  <a:gd name="T64" fmla="+- 0 4710 4700"/>
                  <a:gd name="T65" fmla="*/ T64 w 86"/>
                  <a:gd name="T66" fmla="+- 0 5548 5439"/>
                  <a:gd name="T67" fmla="*/ 5548 h 180"/>
                  <a:gd name="T68" fmla="+- 0 4714 4700"/>
                  <a:gd name="T69" fmla="*/ T68 w 86"/>
                  <a:gd name="T70" fmla="+- 0 5561 5439"/>
                  <a:gd name="T71" fmla="*/ 5561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14" y="122"/>
                    </a:move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7" name="Group 3810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626" name="Freeform 3811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463 5406"/>
                  <a:gd name="T1" fmla="*/ T0 w 271"/>
                  <a:gd name="T2" fmla="+- 0 2804 2804"/>
                  <a:gd name="T3" fmla="*/ 2804 h 55"/>
                  <a:gd name="T4" fmla="+- 0 5447 5406"/>
                  <a:gd name="T5" fmla="*/ T4 w 271"/>
                  <a:gd name="T6" fmla="+- 0 2805 2804"/>
                  <a:gd name="T7" fmla="*/ 2805 h 55"/>
                  <a:gd name="T8" fmla="+- 0 5435 5406"/>
                  <a:gd name="T9" fmla="*/ T8 w 271"/>
                  <a:gd name="T10" fmla="+- 0 2807 2804"/>
                  <a:gd name="T11" fmla="*/ 2807 h 55"/>
                  <a:gd name="T12" fmla="+- 0 5416 5406"/>
                  <a:gd name="T13" fmla="*/ T12 w 271"/>
                  <a:gd name="T14" fmla="+- 0 2816 2804"/>
                  <a:gd name="T15" fmla="*/ 2816 h 55"/>
                  <a:gd name="T16" fmla="+- 0 5406 5406"/>
                  <a:gd name="T17" fmla="*/ T16 w 271"/>
                  <a:gd name="T18" fmla="+- 0 2829 2804"/>
                  <a:gd name="T19" fmla="*/ 2829 h 55"/>
                  <a:gd name="T20" fmla="+- 0 5408 5406"/>
                  <a:gd name="T21" fmla="*/ T20 w 271"/>
                  <a:gd name="T22" fmla="+- 0 2841 2804"/>
                  <a:gd name="T23" fmla="*/ 2841 h 55"/>
                  <a:gd name="T24" fmla="+- 0 5422 5406"/>
                  <a:gd name="T25" fmla="*/ T24 w 271"/>
                  <a:gd name="T26" fmla="+- 0 2846 2804"/>
                  <a:gd name="T27" fmla="*/ 2846 h 55"/>
                  <a:gd name="T28" fmla="+- 0 5442 5406"/>
                  <a:gd name="T29" fmla="*/ T28 w 271"/>
                  <a:gd name="T30" fmla="+- 0 2849 2804"/>
                  <a:gd name="T31" fmla="*/ 2849 h 55"/>
                  <a:gd name="T32" fmla="+- 0 5465 5406"/>
                  <a:gd name="T33" fmla="*/ T32 w 271"/>
                  <a:gd name="T34" fmla="+- 0 2851 2804"/>
                  <a:gd name="T35" fmla="*/ 2851 h 55"/>
                  <a:gd name="T36" fmla="+- 0 5529 5406"/>
                  <a:gd name="T37" fmla="*/ T36 w 271"/>
                  <a:gd name="T38" fmla="+- 0 2854 2804"/>
                  <a:gd name="T39" fmla="*/ 2854 h 55"/>
                  <a:gd name="T40" fmla="+- 0 5532 5406"/>
                  <a:gd name="T41" fmla="*/ T40 w 271"/>
                  <a:gd name="T42" fmla="+- 0 2854 2804"/>
                  <a:gd name="T43" fmla="*/ 2854 h 55"/>
                  <a:gd name="T44" fmla="+- 0 5548 5406"/>
                  <a:gd name="T45" fmla="*/ T44 w 271"/>
                  <a:gd name="T46" fmla="+- 0 2857 2804"/>
                  <a:gd name="T47" fmla="*/ 2857 h 55"/>
                  <a:gd name="T48" fmla="+- 0 5571 5406"/>
                  <a:gd name="T49" fmla="*/ T48 w 271"/>
                  <a:gd name="T50" fmla="+- 0 2858 2804"/>
                  <a:gd name="T51" fmla="*/ 2858 h 55"/>
                  <a:gd name="T52" fmla="+- 0 5597 5406"/>
                  <a:gd name="T53" fmla="*/ T52 w 271"/>
                  <a:gd name="T54" fmla="+- 0 2859 2804"/>
                  <a:gd name="T55" fmla="*/ 2859 h 55"/>
                  <a:gd name="T56" fmla="+- 0 5623 5406"/>
                  <a:gd name="T57" fmla="*/ T56 w 271"/>
                  <a:gd name="T58" fmla="+- 0 2858 2804"/>
                  <a:gd name="T59" fmla="*/ 2858 h 55"/>
                  <a:gd name="T60" fmla="+- 0 5647 5406"/>
                  <a:gd name="T61" fmla="*/ T60 w 271"/>
                  <a:gd name="T62" fmla="+- 0 2857 2804"/>
                  <a:gd name="T63" fmla="*/ 2857 h 55"/>
                  <a:gd name="T64" fmla="+- 0 5666 5406"/>
                  <a:gd name="T65" fmla="*/ T64 w 271"/>
                  <a:gd name="T66" fmla="+- 0 2855 2804"/>
                  <a:gd name="T67" fmla="*/ 2855 h 55"/>
                  <a:gd name="T68" fmla="+- 0 5677 5406"/>
                  <a:gd name="T69" fmla="*/ T68 w 271"/>
                  <a:gd name="T70" fmla="+- 0 2852 2804"/>
                  <a:gd name="T71" fmla="*/ 2852 h 55"/>
                  <a:gd name="T72" fmla="+- 0 5674 5406"/>
                  <a:gd name="T73" fmla="*/ T72 w 271"/>
                  <a:gd name="T74" fmla="+- 0 2847 2804"/>
                  <a:gd name="T75" fmla="*/ 2847 h 55"/>
                  <a:gd name="T76" fmla="+- 0 5597 5406"/>
                  <a:gd name="T77" fmla="*/ T76 w 271"/>
                  <a:gd name="T78" fmla="+- 0 2820 2804"/>
                  <a:gd name="T79" fmla="*/ 2820 h 55"/>
                  <a:gd name="T80" fmla="+- 0 5525 5406"/>
                  <a:gd name="T81" fmla="*/ T80 w 271"/>
                  <a:gd name="T82" fmla="+- 0 2807 2804"/>
                  <a:gd name="T83" fmla="*/ 2807 h 55"/>
                  <a:gd name="T84" fmla="+- 0 5481 5406"/>
                  <a:gd name="T85" fmla="*/ T84 w 271"/>
                  <a:gd name="T86" fmla="+- 0 2804 2804"/>
                  <a:gd name="T87" fmla="*/ 2804 h 55"/>
                  <a:gd name="T88" fmla="+- 0 5463 5406"/>
                  <a:gd name="T89" fmla="*/ T88 w 271"/>
                  <a:gd name="T90" fmla="+- 0 2804 2804"/>
                  <a:gd name="T91" fmla="*/ 280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71" h="55">
                    <a:moveTo>
                      <a:pt x="57" y="0"/>
                    </a:move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16" y="42"/>
                    </a:lnTo>
                    <a:lnTo>
                      <a:pt x="36" y="45"/>
                    </a:lnTo>
                    <a:lnTo>
                      <a:pt x="59" y="47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7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8" name="Group 3808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625" name="Freeform 3809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532 5406"/>
                  <a:gd name="T1" fmla="*/ T0 w 271"/>
                  <a:gd name="T2" fmla="+- 0 2854 2804"/>
                  <a:gd name="T3" fmla="*/ 2854 h 55"/>
                  <a:gd name="T4" fmla="+- 0 5548 5406"/>
                  <a:gd name="T5" fmla="*/ T4 w 271"/>
                  <a:gd name="T6" fmla="+- 0 2857 2804"/>
                  <a:gd name="T7" fmla="*/ 2857 h 55"/>
                  <a:gd name="T8" fmla="+- 0 5571 5406"/>
                  <a:gd name="T9" fmla="*/ T8 w 271"/>
                  <a:gd name="T10" fmla="+- 0 2858 2804"/>
                  <a:gd name="T11" fmla="*/ 2858 h 55"/>
                  <a:gd name="T12" fmla="+- 0 5597 5406"/>
                  <a:gd name="T13" fmla="*/ T12 w 271"/>
                  <a:gd name="T14" fmla="+- 0 2859 2804"/>
                  <a:gd name="T15" fmla="*/ 2859 h 55"/>
                  <a:gd name="T16" fmla="+- 0 5623 5406"/>
                  <a:gd name="T17" fmla="*/ T16 w 271"/>
                  <a:gd name="T18" fmla="+- 0 2858 2804"/>
                  <a:gd name="T19" fmla="*/ 2858 h 55"/>
                  <a:gd name="T20" fmla="+- 0 5647 5406"/>
                  <a:gd name="T21" fmla="*/ T20 w 271"/>
                  <a:gd name="T22" fmla="+- 0 2857 2804"/>
                  <a:gd name="T23" fmla="*/ 2857 h 55"/>
                  <a:gd name="T24" fmla="+- 0 5666 5406"/>
                  <a:gd name="T25" fmla="*/ T24 w 271"/>
                  <a:gd name="T26" fmla="+- 0 2855 2804"/>
                  <a:gd name="T27" fmla="*/ 2855 h 55"/>
                  <a:gd name="T28" fmla="+- 0 5677 5406"/>
                  <a:gd name="T29" fmla="*/ T28 w 271"/>
                  <a:gd name="T30" fmla="+- 0 2852 2804"/>
                  <a:gd name="T31" fmla="*/ 2852 h 55"/>
                  <a:gd name="T32" fmla="+- 0 5674 5406"/>
                  <a:gd name="T33" fmla="*/ T32 w 271"/>
                  <a:gd name="T34" fmla="+- 0 2847 2804"/>
                  <a:gd name="T35" fmla="*/ 2847 h 55"/>
                  <a:gd name="T36" fmla="+- 0 5597 5406"/>
                  <a:gd name="T37" fmla="*/ T36 w 271"/>
                  <a:gd name="T38" fmla="+- 0 2820 2804"/>
                  <a:gd name="T39" fmla="*/ 2820 h 55"/>
                  <a:gd name="T40" fmla="+- 0 5525 5406"/>
                  <a:gd name="T41" fmla="*/ T40 w 271"/>
                  <a:gd name="T42" fmla="+- 0 2807 2804"/>
                  <a:gd name="T43" fmla="*/ 2807 h 55"/>
                  <a:gd name="T44" fmla="+- 0 5463 5406"/>
                  <a:gd name="T45" fmla="*/ T44 w 271"/>
                  <a:gd name="T46" fmla="+- 0 2804 2804"/>
                  <a:gd name="T47" fmla="*/ 2804 h 55"/>
                  <a:gd name="T48" fmla="+- 0 5447 5406"/>
                  <a:gd name="T49" fmla="*/ T48 w 271"/>
                  <a:gd name="T50" fmla="+- 0 2805 2804"/>
                  <a:gd name="T51" fmla="*/ 2805 h 55"/>
                  <a:gd name="T52" fmla="+- 0 5435 5406"/>
                  <a:gd name="T53" fmla="*/ T52 w 271"/>
                  <a:gd name="T54" fmla="+- 0 2807 2804"/>
                  <a:gd name="T55" fmla="*/ 2807 h 55"/>
                  <a:gd name="T56" fmla="+- 0 5416 5406"/>
                  <a:gd name="T57" fmla="*/ T56 w 271"/>
                  <a:gd name="T58" fmla="+- 0 2816 2804"/>
                  <a:gd name="T59" fmla="*/ 2816 h 55"/>
                  <a:gd name="T60" fmla="+- 0 5406 5406"/>
                  <a:gd name="T61" fmla="*/ T60 w 271"/>
                  <a:gd name="T62" fmla="+- 0 2829 2804"/>
                  <a:gd name="T63" fmla="*/ 2829 h 55"/>
                  <a:gd name="T64" fmla="+- 0 5408 5406"/>
                  <a:gd name="T65" fmla="*/ T64 w 271"/>
                  <a:gd name="T66" fmla="+- 0 2841 2804"/>
                  <a:gd name="T67" fmla="*/ 2841 h 55"/>
                  <a:gd name="T68" fmla="+- 0 5490 5406"/>
                  <a:gd name="T69" fmla="*/ T68 w 271"/>
                  <a:gd name="T70" fmla="+- 0 2852 2804"/>
                  <a:gd name="T71" fmla="*/ 2852 h 55"/>
                  <a:gd name="T72" fmla="+- 0 5512 5406"/>
                  <a:gd name="T73" fmla="*/ T72 w 271"/>
                  <a:gd name="T74" fmla="+- 0 2853 2804"/>
                  <a:gd name="T75" fmla="*/ 2853 h 55"/>
                  <a:gd name="T76" fmla="+- 0 5529 5406"/>
                  <a:gd name="T77" fmla="*/ T76 w 271"/>
                  <a:gd name="T78" fmla="+- 0 2854 2804"/>
                  <a:gd name="T79" fmla="*/ 2854 h 55"/>
                  <a:gd name="T80" fmla="+- 0 5532 5406"/>
                  <a:gd name="T81" fmla="*/ T80 w 271"/>
                  <a:gd name="T82" fmla="+- 0 2854 2804"/>
                  <a:gd name="T83" fmla="*/ 285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71" h="55">
                    <a:moveTo>
                      <a:pt x="126" y="50"/>
                    </a:move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57" y="0"/>
                    </a:ln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84" y="48"/>
                    </a:lnTo>
                    <a:lnTo>
                      <a:pt x="106" y="49"/>
                    </a:lnTo>
                    <a:lnTo>
                      <a:pt x="123" y="50"/>
                    </a:lnTo>
                    <a:lnTo>
                      <a:pt x="126" y="50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9" name="Group 3805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623" name="Freeform 3807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517 5495"/>
                  <a:gd name="T1" fmla="*/ T0 w 478"/>
                  <a:gd name="T2" fmla="+- 0 2433 2433"/>
                  <a:gd name="T3" fmla="*/ 2433 h 114"/>
                  <a:gd name="T4" fmla="+- 0 5504 5495"/>
                  <a:gd name="T5" fmla="*/ T4 w 478"/>
                  <a:gd name="T6" fmla="+- 0 2433 2433"/>
                  <a:gd name="T7" fmla="*/ 2433 h 114"/>
                  <a:gd name="T8" fmla="+- 0 5496 5495"/>
                  <a:gd name="T9" fmla="*/ T8 w 478"/>
                  <a:gd name="T10" fmla="+- 0 2435 2433"/>
                  <a:gd name="T11" fmla="*/ 2435 h 114"/>
                  <a:gd name="T12" fmla="+- 0 5495 5495"/>
                  <a:gd name="T13" fmla="*/ T12 w 478"/>
                  <a:gd name="T14" fmla="+- 0 2438 2433"/>
                  <a:gd name="T15" fmla="*/ 2438 h 114"/>
                  <a:gd name="T16" fmla="+- 0 5503 5495"/>
                  <a:gd name="T17" fmla="*/ T16 w 478"/>
                  <a:gd name="T18" fmla="+- 0 2442 2433"/>
                  <a:gd name="T19" fmla="*/ 2442 h 114"/>
                  <a:gd name="T20" fmla="+- 0 5598 5495"/>
                  <a:gd name="T21" fmla="*/ T20 w 478"/>
                  <a:gd name="T22" fmla="+- 0 2473 2433"/>
                  <a:gd name="T23" fmla="*/ 2473 h 114"/>
                  <a:gd name="T24" fmla="+- 0 5690 5495"/>
                  <a:gd name="T25" fmla="*/ T24 w 478"/>
                  <a:gd name="T26" fmla="+- 0 2500 2433"/>
                  <a:gd name="T27" fmla="*/ 2500 h 114"/>
                  <a:gd name="T28" fmla="+- 0 5758 5495"/>
                  <a:gd name="T29" fmla="*/ T28 w 478"/>
                  <a:gd name="T30" fmla="+- 0 2518 2433"/>
                  <a:gd name="T31" fmla="*/ 2518 h 114"/>
                  <a:gd name="T32" fmla="+- 0 5817 5495"/>
                  <a:gd name="T33" fmla="*/ T32 w 478"/>
                  <a:gd name="T34" fmla="+- 0 2533 2433"/>
                  <a:gd name="T35" fmla="*/ 2533 h 114"/>
                  <a:gd name="T36" fmla="+- 0 5900 5495"/>
                  <a:gd name="T37" fmla="*/ T36 w 478"/>
                  <a:gd name="T38" fmla="+- 0 2546 2433"/>
                  <a:gd name="T39" fmla="*/ 2546 h 114"/>
                  <a:gd name="T40" fmla="+- 0 5925 5495"/>
                  <a:gd name="T41" fmla="*/ T40 w 478"/>
                  <a:gd name="T42" fmla="+- 0 2546 2433"/>
                  <a:gd name="T43" fmla="*/ 2546 h 114"/>
                  <a:gd name="T44" fmla="+- 0 5945 5495"/>
                  <a:gd name="T45" fmla="*/ T44 w 478"/>
                  <a:gd name="T46" fmla="+- 0 2545 2433"/>
                  <a:gd name="T47" fmla="*/ 2545 h 114"/>
                  <a:gd name="T48" fmla="+- 0 5961 5495"/>
                  <a:gd name="T49" fmla="*/ T48 w 478"/>
                  <a:gd name="T50" fmla="+- 0 2542 2433"/>
                  <a:gd name="T51" fmla="*/ 2542 h 114"/>
                  <a:gd name="T52" fmla="+- 0 5970 5495"/>
                  <a:gd name="T53" fmla="*/ T52 w 478"/>
                  <a:gd name="T54" fmla="+- 0 2539 2433"/>
                  <a:gd name="T55" fmla="*/ 2539 h 114"/>
                  <a:gd name="T56" fmla="+- 0 5973 5495"/>
                  <a:gd name="T57" fmla="*/ T56 w 478"/>
                  <a:gd name="T58" fmla="+- 0 2535 2433"/>
                  <a:gd name="T59" fmla="*/ 2535 h 114"/>
                  <a:gd name="T60" fmla="+- 0 5968 5495"/>
                  <a:gd name="T61" fmla="*/ T60 w 478"/>
                  <a:gd name="T62" fmla="+- 0 2530 2433"/>
                  <a:gd name="T63" fmla="*/ 2530 h 114"/>
                  <a:gd name="T64" fmla="+- 0 5912 5495"/>
                  <a:gd name="T65" fmla="*/ T64 w 478"/>
                  <a:gd name="T66" fmla="+- 0 2508 2433"/>
                  <a:gd name="T67" fmla="*/ 2508 h 114"/>
                  <a:gd name="T68" fmla="+- 0 5841 5495"/>
                  <a:gd name="T69" fmla="*/ T68 w 478"/>
                  <a:gd name="T70" fmla="+- 0 2485 2433"/>
                  <a:gd name="T71" fmla="*/ 2485 h 114"/>
                  <a:gd name="T72" fmla="+- 0 5781 5495"/>
                  <a:gd name="T73" fmla="*/ T72 w 478"/>
                  <a:gd name="T74" fmla="+- 0 2477 2433"/>
                  <a:gd name="T75" fmla="*/ 2477 h 114"/>
                  <a:gd name="T76" fmla="+- 0 5762 5495"/>
                  <a:gd name="T77" fmla="*/ T76 w 478"/>
                  <a:gd name="T78" fmla="+- 0 2477 2433"/>
                  <a:gd name="T79" fmla="*/ 2477 h 114"/>
                  <a:gd name="T80" fmla="+- 0 5745 5495"/>
                  <a:gd name="T81" fmla="*/ T80 w 478"/>
                  <a:gd name="T82" fmla="+- 0 2477 2433"/>
                  <a:gd name="T83" fmla="*/ 2477 h 114"/>
                  <a:gd name="T84" fmla="+- 0 5725 5495"/>
                  <a:gd name="T85" fmla="*/ T84 w 478"/>
                  <a:gd name="T86" fmla="+- 0 2473 2433"/>
                  <a:gd name="T87" fmla="*/ 2473 h 114"/>
                  <a:gd name="T88" fmla="+- 0 5705 5495"/>
                  <a:gd name="T89" fmla="*/ T88 w 478"/>
                  <a:gd name="T90" fmla="+- 0 2468 2433"/>
                  <a:gd name="T91" fmla="*/ 2468 h 114"/>
                  <a:gd name="T92" fmla="+- 0 5683 5495"/>
                  <a:gd name="T93" fmla="*/ T92 w 478"/>
                  <a:gd name="T94" fmla="+- 0 2463 2433"/>
                  <a:gd name="T95" fmla="*/ 2463 h 114"/>
                  <a:gd name="T96" fmla="+- 0 5621 5495"/>
                  <a:gd name="T97" fmla="*/ T96 w 478"/>
                  <a:gd name="T98" fmla="+- 0 2446 2433"/>
                  <a:gd name="T99" fmla="*/ 2446 h 114"/>
                  <a:gd name="T100" fmla="+- 0 5602 5495"/>
                  <a:gd name="T101" fmla="*/ T100 w 478"/>
                  <a:gd name="T102" fmla="+- 0 2442 2433"/>
                  <a:gd name="T103" fmla="*/ 2442 h 114"/>
                  <a:gd name="T104" fmla="+- 0 5586 5495"/>
                  <a:gd name="T105" fmla="*/ T104 w 478"/>
                  <a:gd name="T106" fmla="+- 0 2439 2433"/>
                  <a:gd name="T107" fmla="*/ 2439 h 114"/>
                  <a:gd name="T108" fmla="+- 0 5569 5495"/>
                  <a:gd name="T109" fmla="*/ T108 w 478"/>
                  <a:gd name="T110" fmla="+- 0 2437 2433"/>
                  <a:gd name="T111" fmla="*/ 2437 h 114"/>
                  <a:gd name="T112" fmla="+- 0 5551 5495"/>
                  <a:gd name="T113" fmla="*/ T112 w 478"/>
                  <a:gd name="T114" fmla="+- 0 2435 2433"/>
                  <a:gd name="T115" fmla="*/ 2435 h 114"/>
                  <a:gd name="T116" fmla="+- 0 5533 5495"/>
                  <a:gd name="T117" fmla="*/ T116 w 478"/>
                  <a:gd name="T118" fmla="+- 0 2434 2433"/>
                  <a:gd name="T119" fmla="*/ 2434 h 114"/>
                  <a:gd name="T120" fmla="+- 0 5517 5495"/>
                  <a:gd name="T121" fmla="*/ T120 w 478"/>
                  <a:gd name="T122" fmla="+- 0 2433 2433"/>
                  <a:gd name="T123" fmla="*/ 2433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78" h="114">
                    <a:moveTo>
                      <a:pt x="22" y="0"/>
                    </a:move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103" y="40"/>
                    </a:lnTo>
                    <a:lnTo>
                      <a:pt x="195" y="67"/>
                    </a:lnTo>
                    <a:lnTo>
                      <a:pt x="263" y="85"/>
                    </a:lnTo>
                    <a:lnTo>
                      <a:pt x="322" y="10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6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230" y="40"/>
                    </a:lnTo>
                    <a:lnTo>
                      <a:pt x="210" y="35"/>
                    </a:lnTo>
                    <a:lnTo>
                      <a:pt x="188" y="30"/>
                    </a:lnTo>
                    <a:lnTo>
                      <a:pt x="126" y="13"/>
                    </a:lnTo>
                    <a:lnTo>
                      <a:pt x="107" y="9"/>
                    </a:lnTo>
                    <a:lnTo>
                      <a:pt x="91" y="6"/>
                    </a:lnTo>
                    <a:lnTo>
                      <a:pt x="74" y="4"/>
                    </a:lnTo>
                    <a:lnTo>
                      <a:pt x="56" y="2"/>
                    </a:lnTo>
                    <a:lnTo>
                      <a:pt x="3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24" name="Freeform 3806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778 5495"/>
                  <a:gd name="T1" fmla="*/ T0 w 478"/>
                  <a:gd name="T2" fmla="+- 0 2477 2433"/>
                  <a:gd name="T3" fmla="*/ 2477 h 114"/>
                  <a:gd name="T4" fmla="+- 0 5762 5495"/>
                  <a:gd name="T5" fmla="*/ T4 w 478"/>
                  <a:gd name="T6" fmla="+- 0 2477 2433"/>
                  <a:gd name="T7" fmla="*/ 2477 h 114"/>
                  <a:gd name="T8" fmla="+- 0 5781 5495"/>
                  <a:gd name="T9" fmla="*/ T8 w 478"/>
                  <a:gd name="T10" fmla="+- 0 2477 2433"/>
                  <a:gd name="T11" fmla="*/ 2477 h 114"/>
                  <a:gd name="T12" fmla="+- 0 5778 5495"/>
                  <a:gd name="T13" fmla="*/ T12 w 478"/>
                  <a:gd name="T14" fmla="+- 0 2477 2433"/>
                  <a:gd name="T15" fmla="*/ 2477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8" h="114">
                    <a:moveTo>
                      <a:pt x="283" y="44"/>
                    </a:moveTo>
                    <a:lnTo>
                      <a:pt x="267" y="44"/>
                    </a:lnTo>
                    <a:lnTo>
                      <a:pt x="286" y="44"/>
                    </a:lnTo>
                    <a:lnTo>
                      <a:pt x="283" y="4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0" name="Group 3803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622" name="Freeform 3804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840 5495"/>
                  <a:gd name="T1" fmla="*/ T0 w 478"/>
                  <a:gd name="T2" fmla="+- 0 2538 2433"/>
                  <a:gd name="T3" fmla="*/ 2538 h 114"/>
                  <a:gd name="T4" fmla="+- 0 5872 5495"/>
                  <a:gd name="T5" fmla="*/ T4 w 478"/>
                  <a:gd name="T6" fmla="+- 0 2543 2433"/>
                  <a:gd name="T7" fmla="*/ 2543 h 114"/>
                  <a:gd name="T8" fmla="+- 0 5900 5495"/>
                  <a:gd name="T9" fmla="*/ T8 w 478"/>
                  <a:gd name="T10" fmla="+- 0 2546 2433"/>
                  <a:gd name="T11" fmla="*/ 2546 h 114"/>
                  <a:gd name="T12" fmla="+- 0 5925 5495"/>
                  <a:gd name="T13" fmla="*/ T12 w 478"/>
                  <a:gd name="T14" fmla="+- 0 2546 2433"/>
                  <a:gd name="T15" fmla="*/ 2546 h 114"/>
                  <a:gd name="T16" fmla="+- 0 5945 5495"/>
                  <a:gd name="T17" fmla="*/ T16 w 478"/>
                  <a:gd name="T18" fmla="+- 0 2545 2433"/>
                  <a:gd name="T19" fmla="*/ 2545 h 114"/>
                  <a:gd name="T20" fmla="+- 0 5961 5495"/>
                  <a:gd name="T21" fmla="*/ T20 w 478"/>
                  <a:gd name="T22" fmla="+- 0 2542 2433"/>
                  <a:gd name="T23" fmla="*/ 2542 h 114"/>
                  <a:gd name="T24" fmla="+- 0 5970 5495"/>
                  <a:gd name="T25" fmla="*/ T24 w 478"/>
                  <a:gd name="T26" fmla="+- 0 2539 2433"/>
                  <a:gd name="T27" fmla="*/ 2539 h 114"/>
                  <a:gd name="T28" fmla="+- 0 5973 5495"/>
                  <a:gd name="T29" fmla="*/ T28 w 478"/>
                  <a:gd name="T30" fmla="+- 0 2535 2433"/>
                  <a:gd name="T31" fmla="*/ 2535 h 114"/>
                  <a:gd name="T32" fmla="+- 0 5968 5495"/>
                  <a:gd name="T33" fmla="*/ T32 w 478"/>
                  <a:gd name="T34" fmla="+- 0 2530 2433"/>
                  <a:gd name="T35" fmla="*/ 2530 h 114"/>
                  <a:gd name="T36" fmla="+- 0 5912 5495"/>
                  <a:gd name="T37" fmla="*/ T36 w 478"/>
                  <a:gd name="T38" fmla="+- 0 2508 2433"/>
                  <a:gd name="T39" fmla="*/ 2508 h 114"/>
                  <a:gd name="T40" fmla="+- 0 5841 5495"/>
                  <a:gd name="T41" fmla="*/ T40 w 478"/>
                  <a:gd name="T42" fmla="+- 0 2485 2433"/>
                  <a:gd name="T43" fmla="*/ 2485 h 114"/>
                  <a:gd name="T44" fmla="+- 0 5778 5495"/>
                  <a:gd name="T45" fmla="*/ T44 w 478"/>
                  <a:gd name="T46" fmla="+- 0 2477 2433"/>
                  <a:gd name="T47" fmla="*/ 2477 h 114"/>
                  <a:gd name="T48" fmla="+- 0 5762 5495"/>
                  <a:gd name="T49" fmla="*/ T48 w 478"/>
                  <a:gd name="T50" fmla="+- 0 2477 2433"/>
                  <a:gd name="T51" fmla="*/ 2477 h 114"/>
                  <a:gd name="T52" fmla="+- 0 5745 5495"/>
                  <a:gd name="T53" fmla="*/ T52 w 478"/>
                  <a:gd name="T54" fmla="+- 0 2477 2433"/>
                  <a:gd name="T55" fmla="*/ 2477 h 114"/>
                  <a:gd name="T56" fmla="+- 0 5683 5495"/>
                  <a:gd name="T57" fmla="*/ T56 w 478"/>
                  <a:gd name="T58" fmla="+- 0 2463 2433"/>
                  <a:gd name="T59" fmla="*/ 2463 h 114"/>
                  <a:gd name="T60" fmla="+- 0 5640 5495"/>
                  <a:gd name="T61" fmla="*/ T60 w 478"/>
                  <a:gd name="T62" fmla="+- 0 2452 2433"/>
                  <a:gd name="T63" fmla="*/ 2452 h 114"/>
                  <a:gd name="T64" fmla="+- 0 5621 5495"/>
                  <a:gd name="T65" fmla="*/ T64 w 478"/>
                  <a:gd name="T66" fmla="+- 0 2447 2433"/>
                  <a:gd name="T67" fmla="*/ 2447 h 114"/>
                  <a:gd name="T68" fmla="+- 0 5551 5495"/>
                  <a:gd name="T69" fmla="*/ T68 w 478"/>
                  <a:gd name="T70" fmla="+- 0 2435 2433"/>
                  <a:gd name="T71" fmla="*/ 2435 h 114"/>
                  <a:gd name="T72" fmla="+- 0 5517 5495"/>
                  <a:gd name="T73" fmla="*/ T72 w 478"/>
                  <a:gd name="T74" fmla="+- 0 2433 2433"/>
                  <a:gd name="T75" fmla="*/ 2433 h 114"/>
                  <a:gd name="T76" fmla="+- 0 5504 5495"/>
                  <a:gd name="T77" fmla="*/ T76 w 478"/>
                  <a:gd name="T78" fmla="+- 0 2433 2433"/>
                  <a:gd name="T79" fmla="*/ 2433 h 114"/>
                  <a:gd name="T80" fmla="+- 0 5496 5495"/>
                  <a:gd name="T81" fmla="*/ T80 w 478"/>
                  <a:gd name="T82" fmla="+- 0 2435 2433"/>
                  <a:gd name="T83" fmla="*/ 2435 h 114"/>
                  <a:gd name="T84" fmla="+- 0 5495 5495"/>
                  <a:gd name="T85" fmla="*/ T84 w 478"/>
                  <a:gd name="T86" fmla="+- 0 2438 2433"/>
                  <a:gd name="T87" fmla="*/ 2438 h 114"/>
                  <a:gd name="T88" fmla="+- 0 5503 5495"/>
                  <a:gd name="T89" fmla="*/ T88 w 478"/>
                  <a:gd name="T90" fmla="+- 0 2442 2433"/>
                  <a:gd name="T91" fmla="*/ 2442 h 114"/>
                  <a:gd name="T92" fmla="+- 0 5577 5495"/>
                  <a:gd name="T93" fmla="*/ T92 w 478"/>
                  <a:gd name="T94" fmla="+- 0 2467 2433"/>
                  <a:gd name="T95" fmla="*/ 2467 h 114"/>
                  <a:gd name="T96" fmla="+- 0 5643 5495"/>
                  <a:gd name="T97" fmla="*/ T96 w 478"/>
                  <a:gd name="T98" fmla="+- 0 2486 2433"/>
                  <a:gd name="T99" fmla="*/ 2486 h 114"/>
                  <a:gd name="T100" fmla="+- 0 5713 5495"/>
                  <a:gd name="T101" fmla="*/ T100 w 478"/>
                  <a:gd name="T102" fmla="+- 0 2506 2433"/>
                  <a:gd name="T103" fmla="*/ 2506 h 114"/>
                  <a:gd name="T104" fmla="+- 0 5779 5495"/>
                  <a:gd name="T105" fmla="*/ T104 w 478"/>
                  <a:gd name="T106" fmla="+- 0 2524 2433"/>
                  <a:gd name="T107" fmla="*/ 2524 h 114"/>
                  <a:gd name="T108" fmla="+- 0 5832 5495"/>
                  <a:gd name="T109" fmla="*/ T108 w 478"/>
                  <a:gd name="T110" fmla="+- 0 2537 2433"/>
                  <a:gd name="T111" fmla="*/ 2537 h 114"/>
                  <a:gd name="T112" fmla="+- 0 5840 5495"/>
                  <a:gd name="T113" fmla="*/ T112 w 478"/>
                  <a:gd name="T114" fmla="+- 0 2538 2433"/>
                  <a:gd name="T115" fmla="*/ 2538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478" h="114">
                    <a:moveTo>
                      <a:pt x="345" y="105"/>
                    </a:moveTo>
                    <a:lnTo>
                      <a:pt x="377" y="11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3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188" y="30"/>
                    </a:lnTo>
                    <a:lnTo>
                      <a:pt x="145" y="19"/>
                    </a:lnTo>
                    <a:lnTo>
                      <a:pt x="126" y="14"/>
                    </a:lnTo>
                    <a:lnTo>
                      <a:pt x="56" y="2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82" y="34"/>
                    </a:lnTo>
                    <a:lnTo>
                      <a:pt x="148" y="53"/>
                    </a:lnTo>
                    <a:lnTo>
                      <a:pt x="218" y="73"/>
                    </a:lnTo>
                    <a:lnTo>
                      <a:pt x="284" y="91"/>
                    </a:lnTo>
                    <a:lnTo>
                      <a:pt x="337" y="104"/>
                    </a:lnTo>
                    <a:lnTo>
                      <a:pt x="345" y="105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1" name="Group 3801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621" name="Freeform 3802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709 1587"/>
                  <a:gd name="T1" fmla="*/ T0 w 457"/>
                  <a:gd name="T2" fmla="+- 0 3301 3301"/>
                  <a:gd name="T3" fmla="*/ 3301 h 89"/>
                  <a:gd name="T4" fmla="+- 0 1638 1587"/>
                  <a:gd name="T5" fmla="*/ T4 w 457"/>
                  <a:gd name="T6" fmla="+- 0 3308 3301"/>
                  <a:gd name="T7" fmla="*/ 3308 h 89"/>
                  <a:gd name="T8" fmla="+- 0 1587 1587"/>
                  <a:gd name="T9" fmla="*/ T8 w 457"/>
                  <a:gd name="T10" fmla="+- 0 3322 3301"/>
                  <a:gd name="T11" fmla="*/ 3322 h 89"/>
                  <a:gd name="T12" fmla="+- 0 1587 1587"/>
                  <a:gd name="T13" fmla="*/ T12 w 457"/>
                  <a:gd name="T14" fmla="+- 0 3326 3301"/>
                  <a:gd name="T15" fmla="*/ 3326 h 89"/>
                  <a:gd name="T16" fmla="+- 0 1655 1587"/>
                  <a:gd name="T17" fmla="*/ T16 w 457"/>
                  <a:gd name="T18" fmla="+- 0 3337 3301"/>
                  <a:gd name="T19" fmla="*/ 3337 h 89"/>
                  <a:gd name="T20" fmla="+- 0 1926 1587"/>
                  <a:gd name="T21" fmla="*/ T20 w 457"/>
                  <a:gd name="T22" fmla="+- 0 3357 3301"/>
                  <a:gd name="T23" fmla="*/ 3357 h 89"/>
                  <a:gd name="T24" fmla="+- 0 1960 1587"/>
                  <a:gd name="T25" fmla="*/ T24 w 457"/>
                  <a:gd name="T26" fmla="+- 0 3363 3301"/>
                  <a:gd name="T27" fmla="*/ 3363 h 89"/>
                  <a:gd name="T28" fmla="+- 0 1985 1587"/>
                  <a:gd name="T29" fmla="*/ T28 w 457"/>
                  <a:gd name="T30" fmla="+- 0 3371 3301"/>
                  <a:gd name="T31" fmla="*/ 3371 h 89"/>
                  <a:gd name="T32" fmla="+- 0 2003 1587"/>
                  <a:gd name="T33" fmla="*/ T32 w 457"/>
                  <a:gd name="T34" fmla="+- 0 3379 3301"/>
                  <a:gd name="T35" fmla="*/ 3379 h 89"/>
                  <a:gd name="T36" fmla="+- 0 2016 1587"/>
                  <a:gd name="T37" fmla="*/ T36 w 457"/>
                  <a:gd name="T38" fmla="+- 0 3386 3301"/>
                  <a:gd name="T39" fmla="*/ 3386 h 89"/>
                  <a:gd name="T40" fmla="+- 0 2026 1587"/>
                  <a:gd name="T41" fmla="*/ T40 w 457"/>
                  <a:gd name="T42" fmla="+- 0 3390 3301"/>
                  <a:gd name="T43" fmla="*/ 3390 h 89"/>
                  <a:gd name="T44" fmla="+- 0 2043 1587"/>
                  <a:gd name="T45" fmla="*/ T44 w 457"/>
                  <a:gd name="T46" fmla="+- 0 3381 3301"/>
                  <a:gd name="T47" fmla="*/ 3381 h 89"/>
                  <a:gd name="T48" fmla="+- 0 2043 1587"/>
                  <a:gd name="T49" fmla="*/ T48 w 457"/>
                  <a:gd name="T50" fmla="+- 0 3363 3301"/>
                  <a:gd name="T51" fmla="*/ 3363 h 89"/>
                  <a:gd name="T52" fmla="+- 0 2031 1587"/>
                  <a:gd name="T53" fmla="*/ T52 w 457"/>
                  <a:gd name="T54" fmla="+- 0 3347 3301"/>
                  <a:gd name="T55" fmla="*/ 3347 h 89"/>
                  <a:gd name="T56" fmla="+- 0 1962 1587"/>
                  <a:gd name="T57" fmla="*/ T56 w 457"/>
                  <a:gd name="T58" fmla="+- 0 3313 3301"/>
                  <a:gd name="T59" fmla="*/ 3313 h 89"/>
                  <a:gd name="T60" fmla="+- 0 1902 1587"/>
                  <a:gd name="T61" fmla="*/ T60 w 457"/>
                  <a:gd name="T62" fmla="+- 0 3307 3301"/>
                  <a:gd name="T63" fmla="*/ 3307 h 89"/>
                  <a:gd name="T64" fmla="+- 0 1749 1587"/>
                  <a:gd name="T65" fmla="*/ T64 w 457"/>
                  <a:gd name="T66" fmla="+- 0 3302 3301"/>
                  <a:gd name="T67" fmla="*/ 3302 h 89"/>
                  <a:gd name="T68" fmla="+- 0 1728 1587"/>
                  <a:gd name="T69" fmla="*/ T68 w 457"/>
                  <a:gd name="T70" fmla="+- 0 3301 3301"/>
                  <a:gd name="T71" fmla="*/ 3301 h 89"/>
                  <a:gd name="T72" fmla="+- 0 1709 1587"/>
                  <a:gd name="T73" fmla="*/ T72 w 457"/>
                  <a:gd name="T74" fmla="+- 0 3301 3301"/>
                  <a:gd name="T75" fmla="*/ 330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89">
                    <a:moveTo>
                      <a:pt x="122" y="0"/>
                    </a:moveTo>
                    <a:lnTo>
                      <a:pt x="51" y="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339" y="56"/>
                    </a:ln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6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2" name="Group 3799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620" name="Freeform 3800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926 1587"/>
                  <a:gd name="T1" fmla="*/ T0 w 457"/>
                  <a:gd name="T2" fmla="+- 0 3357 3301"/>
                  <a:gd name="T3" fmla="*/ 3357 h 89"/>
                  <a:gd name="T4" fmla="+- 0 1960 1587"/>
                  <a:gd name="T5" fmla="*/ T4 w 457"/>
                  <a:gd name="T6" fmla="+- 0 3363 3301"/>
                  <a:gd name="T7" fmla="*/ 3363 h 89"/>
                  <a:gd name="T8" fmla="+- 0 1985 1587"/>
                  <a:gd name="T9" fmla="*/ T8 w 457"/>
                  <a:gd name="T10" fmla="+- 0 3371 3301"/>
                  <a:gd name="T11" fmla="*/ 3371 h 89"/>
                  <a:gd name="T12" fmla="+- 0 2003 1587"/>
                  <a:gd name="T13" fmla="*/ T12 w 457"/>
                  <a:gd name="T14" fmla="+- 0 3379 3301"/>
                  <a:gd name="T15" fmla="*/ 3379 h 89"/>
                  <a:gd name="T16" fmla="+- 0 2016 1587"/>
                  <a:gd name="T17" fmla="*/ T16 w 457"/>
                  <a:gd name="T18" fmla="+- 0 3386 3301"/>
                  <a:gd name="T19" fmla="*/ 3386 h 89"/>
                  <a:gd name="T20" fmla="+- 0 2026 1587"/>
                  <a:gd name="T21" fmla="*/ T20 w 457"/>
                  <a:gd name="T22" fmla="+- 0 3390 3301"/>
                  <a:gd name="T23" fmla="*/ 3390 h 89"/>
                  <a:gd name="T24" fmla="+- 0 2042 1587"/>
                  <a:gd name="T25" fmla="*/ T24 w 457"/>
                  <a:gd name="T26" fmla="+- 0 3381 3301"/>
                  <a:gd name="T27" fmla="*/ 3381 h 89"/>
                  <a:gd name="T28" fmla="+- 0 2043 1587"/>
                  <a:gd name="T29" fmla="*/ T28 w 457"/>
                  <a:gd name="T30" fmla="+- 0 3363 3301"/>
                  <a:gd name="T31" fmla="*/ 3363 h 89"/>
                  <a:gd name="T32" fmla="+- 0 2031 1587"/>
                  <a:gd name="T33" fmla="*/ T32 w 457"/>
                  <a:gd name="T34" fmla="+- 0 3347 3301"/>
                  <a:gd name="T35" fmla="*/ 3347 h 89"/>
                  <a:gd name="T36" fmla="+- 0 1962 1587"/>
                  <a:gd name="T37" fmla="*/ T36 w 457"/>
                  <a:gd name="T38" fmla="+- 0 3313 3301"/>
                  <a:gd name="T39" fmla="*/ 3313 h 89"/>
                  <a:gd name="T40" fmla="+- 0 1902 1587"/>
                  <a:gd name="T41" fmla="*/ T40 w 457"/>
                  <a:gd name="T42" fmla="+- 0 3307 3301"/>
                  <a:gd name="T43" fmla="*/ 3307 h 89"/>
                  <a:gd name="T44" fmla="+- 0 1839 1587"/>
                  <a:gd name="T45" fmla="*/ T44 w 457"/>
                  <a:gd name="T46" fmla="+- 0 3305 3301"/>
                  <a:gd name="T47" fmla="*/ 3305 h 89"/>
                  <a:gd name="T48" fmla="+- 0 1819 1587"/>
                  <a:gd name="T49" fmla="*/ T48 w 457"/>
                  <a:gd name="T50" fmla="+- 0 3304 3301"/>
                  <a:gd name="T51" fmla="*/ 3304 h 89"/>
                  <a:gd name="T52" fmla="+- 0 1795 1587"/>
                  <a:gd name="T53" fmla="*/ T52 w 457"/>
                  <a:gd name="T54" fmla="+- 0 3303 3301"/>
                  <a:gd name="T55" fmla="*/ 3303 h 89"/>
                  <a:gd name="T56" fmla="+- 0 1771 1587"/>
                  <a:gd name="T57" fmla="*/ T56 w 457"/>
                  <a:gd name="T58" fmla="+- 0 3302 3301"/>
                  <a:gd name="T59" fmla="*/ 3302 h 89"/>
                  <a:gd name="T60" fmla="+- 0 1749 1587"/>
                  <a:gd name="T61" fmla="*/ T60 w 457"/>
                  <a:gd name="T62" fmla="+- 0 3302 3301"/>
                  <a:gd name="T63" fmla="*/ 3302 h 89"/>
                  <a:gd name="T64" fmla="+- 0 1728 1587"/>
                  <a:gd name="T65" fmla="*/ T64 w 457"/>
                  <a:gd name="T66" fmla="+- 0 3301 3301"/>
                  <a:gd name="T67" fmla="*/ 3301 h 89"/>
                  <a:gd name="T68" fmla="+- 0 1709 1587"/>
                  <a:gd name="T69" fmla="*/ T68 w 457"/>
                  <a:gd name="T70" fmla="+- 0 3301 3301"/>
                  <a:gd name="T71" fmla="*/ 3301 h 89"/>
                  <a:gd name="T72" fmla="+- 0 1691 1587"/>
                  <a:gd name="T73" fmla="*/ T72 w 457"/>
                  <a:gd name="T74" fmla="+- 0 3302 3301"/>
                  <a:gd name="T75" fmla="*/ 3302 h 89"/>
                  <a:gd name="T76" fmla="+- 0 1621 1587"/>
                  <a:gd name="T77" fmla="*/ T76 w 457"/>
                  <a:gd name="T78" fmla="+- 0 3311 3301"/>
                  <a:gd name="T79" fmla="*/ 3311 h 89"/>
                  <a:gd name="T80" fmla="+- 0 1587 1587"/>
                  <a:gd name="T81" fmla="*/ T80 w 457"/>
                  <a:gd name="T82" fmla="+- 0 3322 3301"/>
                  <a:gd name="T83" fmla="*/ 3322 h 89"/>
                  <a:gd name="T84" fmla="+- 0 1587 1587"/>
                  <a:gd name="T85" fmla="*/ T84 w 457"/>
                  <a:gd name="T86" fmla="+- 0 3326 3301"/>
                  <a:gd name="T87" fmla="*/ 3326 h 89"/>
                  <a:gd name="T88" fmla="+- 0 1655 1587"/>
                  <a:gd name="T89" fmla="*/ T88 w 457"/>
                  <a:gd name="T90" fmla="+- 0 3337 3301"/>
                  <a:gd name="T91" fmla="*/ 3337 h 89"/>
                  <a:gd name="T92" fmla="+- 0 1722 1587"/>
                  <a:gd name="T93" fmla="*/ T92 w 457"/>
                  <a:gd name="T94" fmla="+- 0 3343 3301"/>
                  <a:gd name="T95" fmla="*/ 3343 h 89"/>
                  <a:gd name="T96" fmla="+- 0 1795 1587"/>
                  <a:gd name="T97" fmla="*/ T96 w 457"/>
                  <a:gd name="T98" fmla="+- 0 3348 3301"/>
                  <a:gd name="T99" fmla="*/ 3348 h 89"/>
                  <a:gd name="T100" fmla="+- 0 1865 1587"/>
                  <a:gd name="T101" fmla="*/ T100 w 457"/>
                  <a:gd name="T102" fmla="+- 0 3353 3301"/>
                  <a:gd name="T103" fmla="*/ 3353 h 89"/>
                  <a:gd name="T104" fmla="+- 0 1885 1587"/>
                  <a:gd name="T105" fmla="*/ T104 w 457"/>
                  <a:gd name="T106" fmla="+- 0 3354 3301"/>
                  <a:gd name="T107" fmla="*/ 3354 h 89"/>
                  <a:gd name="T108" fmla="+- 0 1903 1587"/>
                  <a:gd name="T109" fmla="*/ T108 w 457"/>
                  <a:gd name="T110" fmla="+- 0 3355 3301"/>
                  <a:gd name="T111" fmla="*/ 3355 h 89"/>
                  <a:gd name="T112" fmla="+- 0 1918 1587"/>
                  <a:gd name="T113" fmla="*/ T112 w 457"/>
                  <a:gd name="T114" fmla="+- 0 3356 3301"/>
                  <a:gd name="T115" fmla="*/ 3356 h 89"/>
                  <a:gd name="T116" fmla="+- 0 1926 1587"/>
                  <a:gd name="T117" fmla="*/ T116 w 457"/>
                  <a:gd name="T118" fmla="+- 0 3357 3301"/>
                  <a:gd name="T119" fmla="*/ 3357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457" h="89">
                    <a:moveTo>
                      <a:pt x="339" y="56"/>
                    </a:move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5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252" y="4"/>
                    </a:lnTo>
                    <a:lnTo>
                      <a:pt x="232" y="3"/>
                    </a:lnTo>
                    <a:lnTo>
                      <a:pt x="208" y="2"/>
                    </a:lnTo>
                    <a:lnTo>
                      <a:pt x="184" y="1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34" y="1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135" y="42"/>
                    </a:lnTo>
                    <a:lnTo>
                      <a:pt x="208" y="47"/>
                    </a:lnTo>
                    <a:lnTo>
                      <a:pt x="278" y="52"/>
                    </a:lnTo>
                    <a:lnTo>
                      <a:pt x="298" y="53"/>
                    </a:lnTo>
                    <a:lnTo>
                      <a:pt x="316" y="54"/>
                    </a:lnTo>
                    <a:lnTo>
                      <a:pt x="331" y="55"/>
                    </a:lnTo>
                    <a:lnTo>
                      <a:pt x="339" y="56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3" name="Group 3797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619" name="Freeform 3798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4" name="Group 3795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618" name="Freeform 3796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5" name="Group 3793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617" name="Freeform 3794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6" name="Group 3791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616" name="Freeform 3792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7" name="Group 3789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615" name="Freeform 3790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8" name="Group 3787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14" name="Freeform 3788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17 1297"/>
                  <a:gd name="T1" fmla="*/ T0 w 130"/>
                  <a:gd name="T2" fmla="+- 0 3735 3735"/>
                  <a:gd name="T3" fmla="*/ 3735 h 481"/>
                  <a:gd name="T4" fmla="+- 0 1310 1297"/>
                  <a:gd name="T5" fmla="*/ T4 w 130"/>
                  <a:gd name="T6" fmla="+- 0 3741 3735"/>
                  <a:gd name="T7" fmla="*/ 3741 h 481"/>
                  <a:gd name="T8" fmla="+- 0 1303 1297"/>
                  <a:gd name="T9" fmla="*/ T8 w 130"/>
                  <a:gd name="T10" fmla="+- 0 3755 3735"/>
                  <a:gd name="T11" fmla="*/ 3755 h 481"/>
                  <a:gd name="T12" fmla="+- 0 1299 1297"/>
                  <a:gd name="T13" fmla="*/ T12 w 130"/>
                  <a:gd name="T14" fmla="+- 0 3773 3735"/>
                  <a:gd name="T15" fmla="*/ 3773 h 481"/>
                  <a:gd name="T16" fmla="+- 0 1297 1297"/>
                  <a:gd name="T17" fmla="*/ T16 w 130"/>
                  <a:gd name="T18" fmla="+- 0 3794 3735"/>
                  <a:gd name="T19" fmla="*/ 3794 h 481"/>
                  <a:gd name="T20" fmla="+- 0 1301 1297"/>
                  <a:gd name="T21" fmla="*/ T20 w 130"/>
                  <a:gd name="T22" fmla="+- 0 3811 3735"/>
                  <a:gd name="T23" fmla="*/ 3811 h 481"/>
                  <a:gd name="T24" fmla="+- 0 1306 1297"/>
                  <a:gd name="T25" fmla="*/ T24 w 130"/>
                  <a:gd name="T26" fmla="+- 0 3829 3735"/>
                  <a:gd name="T27" fmla="*/ 3829 h 481"/>
                  <a:gd name="T28" fmla="+- 0 1312 1297"/>
                  <a:gd name="T29" fmla="*/ T28 w 130"/>
                  <a:gd name="T30" fmla="+- 0 3846 3735"/>
                  <a:gd name="T31" fmla="*/ 3846 h 481"/>
                  <a:gd name="T32" fmla="+- 0 1320 1297"/>
                  <a:gd name="T33" fmla="*/ T32 w 130"/>
                  <a:gd name="T34" fmla="+- 0 3864 3735"/>
                  <a:gd name="T35" fmla="*/ 3864 h 481"/>
                  <a:gd name="T36" fmla="+- 0 1329 1297"/>
                  <a:gd name="T37" fmla="*/ T36 w 130"/>
                  <a:gd name="T38" fmla="+- 0 3882 3735"/>
                  <a:gd name="T39" fmla="*/ 3882 h 481"/>
                  <a:gd name="T40" fmla="+- 0 1337 1297"/>
                  <a:gd name="T41" fmla="*/ T40 w 130"/>
                  <a:gd name="T42" fmla="+- 0 3901 3735"/>
                  <a:gd name="T43" fmla="*/ 3901 h 481"/>
                  <a:gd name="T44" fmla="+- 0 1358 1297"/>
                  <a:gd name="T45" fmla="*/ T44 w 130"/>
                  <a:gd name="T46" fmla="+- 0 3961 3735"/>
                  <a:gd name="T47" fmla="*/ 3961 h 481"/>
                  <a:gd name="T48" fmla="+- 0 1372 1297"/>
                  <a:gd name="T49" fmla="*/ T48 w 130"/>
                  <a:gd name="T50" fmla="+- 0 4028 3735"/>
                  <a:gd name="T51" fmla="*/ 4028 h 481"/>
                  <a:gd name="T52" fmla="+- 0 1384 1297"/>
                  <a:gd name="T53" fmla="*/ T52 w 130"/>
                  <a:gd name="T54" fmla="+- 0 4099 3735"/>
                  <a:gd name="T55" fmla="*/ 4099 h 481"/>
                  <a:gd name="T56" fmla="+- 0 1388 1297"/>
                  <a:gd name="T57" fmla="*/ T56 w 130"/>
                  <a:gd name="T58" fmla="+- 0 4121 3735"/>
                  <a:gd name="T59" fmla="*/ 4121 h 481"/>
                  <a:gd name="T60" fmla="+- 0 1391 1297"/>
                  <a:gd name="T61" fmla="*/ T60 w 130"/>
                  <a:gd name="T62" fmla="+- 0 4141 3735"/>
                  <a:gd name="T63" fmla="*/ 4141 h 481"/>
                  <a:gd name="T64" fmla="+- 0 1404 1297"/>
                  <a:gd name="T65" fmla="*/ T64 w 130"/>
                  <a:gd name="T66" fmla="+- 0 4200 3735"/>
                  <a:gd name="T67" fmla="*/ 4200 h 481"/>
                  <a:gd name="T68" fmla="+- 0 1416 1297"/>
                  <a:gd name="T69" fmla="*/ T68 w 130"/>
                  <a:gd name="T70" fmla="+- 0 4215 3735"/>
                  <a:gd name="T71" fmla="*/ 4215 h 481"/>
                  <a:gd name="T72" fmla="+- 0 1421 1297"/>
                  <a:gd name="T73" fmla="*/ T72 w 130"/>
                  <a:gd name="T74" fmla="+- 0 4209 3735"/>
                  <a:gd name="T75" fmla="*/ 4209 h 481"/>
                  <a:gd name="T76" fmla="+- 0 1425 1297"/>
                  <a:gd name="T77" fmla="*/ T76 w 130"/>
                  <a:gd name="T78" fmla="+- 0 4196 3735"/>
                  <a:gd name="T79" fmla="*/ 4196 h 481"/>
                  <a:gd name="T80" fmla="+- 0 1427 1297"/>
                  <a:gd name="T81" fmla="*/ T80 w 130"/>
                  <a:gd name="T82" fmla="+- 0 4177 3735"/>
                  <a:gd name="T83" fmla="*/ 4177 h 481"/>
                  <a:gd name="T84" fmla="+- 0 1426 1297"/>
                  <a:gd name="T85" fmla="*/ T84 w 130"/>
                  <a:gd name="T86" fmla="+- 0 4161 3735"/>
                  <a:gd name="T87" fmla="*/ 4161 h 481"/>
                  <a:gd name="T88" fmla="+- 0 1417 1297"/>
                  <a:gd name="T89" fmla="*/ T88 w 130"/>
                  <a:gd name="T90" fmla="+- 0 4083 3735"/>
                  <a:gd name="T91" fmla="*/ 4083 h 481"/>
                  <a:gd name="T92" fmla="+- 0 1407 1297"/>
                  <a:gd name="T93" fmla="*/ T92 w 130"/>
                  <a:gd name="T94" fmla="+- 0 4018 3735"/>
                  <a:gd name="T95" fmla="*/ 4018 h 481"/>
                  <a:gd name="T96" fmla="+- 0 1395 1297"/>
                  <a:gd name="T97" fmla="*/ T96 w 130"/>
                  <a:gd name="T98" fmla="+- 0 3956 3735"/>
                  <a:gd name="T99" fmla="*/ 3956 h 481"/>
                  <a:gd name="T100" fmla="+- 0 1378 1297"/>
                  <a:gd name="T101" fmla="*/ T100 w 130"/>
                  <a:gd name="T102" fmla="+- 0 3890 3735"/>
                  <a:gd name="T103" fmla="*/ 3890 h 481"/>
                  <a:gd name="T104" fmla="+- 0 1358 1297"/>
                  <a:gd name="T105" fmla="*/ T104 w 130"/>
                  <a:gd name="T106" fmla="+- 0 3819 3735"/>
                  <a:gd name="T107" fmla="*/ 3819 h 481"/>
                  <a:gd name="T108" fmla="+- 0 1333 1297"/>
                  <a:gd name="T109" fmla="*/ T108 w 130"/>
                  <a:gd name="T110" fmla="+- 0 3751 3735"/>
                  <a:gd name="T111" fmla="*/ 3751 h 481"/>
                  <a:gd name="T112" fmla="+- 0 1325 1297"/>
                  <a:gd name="T113" fmla="*/ T112 w 130"/>
                  <a:gd name="T114" fmla="+- 0 3739 3735"/>
                  <a:gd name="T115" fmla="*/ 3739 h 481"/>
                  <a:gd name="T116" fmla="+- 0 1317 1297"/>
                  <a:gd name="T117" fmla="*/ T116 w 130"/>
                  <a:gd name="T118" fmla="+- 0 3735 3735"/>
                  <a:gd name="T119" fmla="*/ 3735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0" h="481">
                    <a:moveTo>
                      <a:pt x="20" y="0"/>
                    </a:moveTo>
                    <a:lnTo>
                      <a:pt x="13" y="6"/>
                    </a:lnTo>
                    <a:lnTo>
                      <a:pt x="6" y="20"/>
                    </a:lnTo>
                    <a:lnTo>
                      <a:pt x="2" y="38"/>
                    </a:ln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2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4"/>
                    </a:lnTo>
                    <a:lnTo>
                      <a:pt x="91" y="386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9" name="Group 3785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613" name="Freeform 3786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25 1297"/>
                  <a:gd name="T1" fmla="*/ T0 w 130"/>
                  <a:gd name="T2" fmla="+- 0 3739 3735"/>
                  <a:gd name="T3" fmla="*/ 3739 h 481"/>
                  <a:gd name="T4" fmla="+- 0 1297 1297"/>
                  <a:gd name="T5" fmla="*/ T4 w 130"/>
                  <a:gd name="T6" fmla="+- 0 3794 3735"/>
                  <a:gd name="T7" fmla="*/ 3794 h 481"/>
                  <a:gd name="T8" fmla="+- 0 1301 1297"/>
                  <a:gd name="T9" fmla="*/ T8 w 130"/>
                  <a:gd name="T10" fmla="+- 0 3811 3735"/>
                  <a:gd name="T11" fmla="*/ 3811 h 481"/>
                  <a:gd name="T12" fmla="+- 0 1306 1297"/>
                  <a:gd name="T13" fmla="*/ T12 w 130"/>
                  <a:gd name="T14" fmla="+- 0 3829 3735"/>
                  <a:gd name="T15" fmla="*/ 3829 h 481"/>
                  <a:gd name="T16" fmla="+- 0 1312 1297"/>
                  <a:gd name="T17" fmla="*/ T16 w 130"/>
                  <a:gd name="T18" fmla="+- 0 3846 3735"/>
                  <a:gd name="T19" fmla="*/ 3846 h 481"/>
                  <a:gd name="T20" fmla="+- 0 1320 1297"/>
                  <a:gd name="T21" fmla="*/ T20 w 130"/>
                  <a:gd name="T22" fmla="+- 0 3864 3735"/>
                  <a:gd name="T23" fmla="*/ 3864 h 481"/>
                  <a:gd name="T24" fmla="+- 0 1328 1297"/>
                  <a:gd name="T25" fmla="*/ T24 w 130"/>
                  <a:gd name="T26" fmla="+- 0 3882 3735"/>
                  <a:gd name="T27" fmla="*/ 3882 h 481"/>
                  <a:gd name="T28" fmla="+- 0 1337 1297"/>
                  <a:gd name="T29" fmla="*/ T28 w 130"/>
                  <a:gd name="T30" fmla="+- 0 3901 3735"/>
                  <a:gd name="T31" fmla="*/ 3901 h 481"/>
                  <a:gd name="T32" fmla="+- 0 1358 1297"/>
                  <a:gd name="T33" fmla="*/ T32 w 130"/>
                  <a:gd name="T34" fmla="+- 0 3961 3735"/>
                  <a:gd name="T35" fmla="*/ 3961 h 481"/>
                  <a:gd name="T36" fmla="+- 0 1372 1297"/>
                  <a:gd name="T37" fmla="*/ T36 w 130"/>
                  <a:gd name="T38" fmla="+- 0 4028 3735"/>
                  <a:gd name="T39" fmla="*/ 4028 h 481"/>
                  <a:gd name="T40" fmla="+- 0 1384 1297"/>
                  <a:gd name="T41" fmla="*/ T40 w 130"/>
                  <a:gd name="T42" fmla="+- 0 4098 3735"/>
                  <a:gd name="T43" fmla="*/ 4098 h 481"/>
                  <a:gd name="T44" fmla="+- 0 1388 1297"/>
                  <a:gd name="T45" fmla="*/ T44 w 130"/>
                  <a:gd name="T46" fmla="+- 0 4120 3735"/>
                  <a:gd name="T47" fmla="*/ 4120 h 481"/>
                  <a:gd name="T48" fmla="+- 0 1391 1297"/>
                  <a:gd name="T49" fmla="*/ T48 w 130"/>
                  <a:gd name="T50" fmla="+- 0 4141 3735"/>
                  <a:gd name="T51" fmla="*/ 4141 h 481"/>
                  <a:gd name="T52" fmla="+- 0 1404 1297"/>
                  <a:gd name="T53" fmla="*/ T52 w 130"/>
                  <a:gd name="T54" fmla="+- 0 4200 3735"/>
                  <a:gd name="T55" fmla="*/ 4200 h 481"/>
                  <a:gd name="T56" fmla="+- 0 1416 1297"/>
                  <a:gd name="T57" fmla="*/ T56 w 130"/>
                  <a:gd name="T58" fmla="+- 0 4215 3735"/>
                  <a:gd name="T59" fmla="*/ 4215 h 481"/>
                  <a:gd name="T60" fmla="+- 0 1421 1297"/>
                  <a:gd name="T61" fmla="*/ T60 w 130"/>
                  <a:gd name="T62" fmla="+- 0 4209 3735"/>
                  <a:gd name="T63" fmla="*/ 4209 h 481"/>
                  <a:gd name="T64" fmla="+- 0 1425 1297"/>
                  <a:gd name="T65" fmla="*/ T64 w 130"/>
                  <a:gd name="T66" fmla="+- 0 4196 3735"/>
                  <a:gd name="T67" fmla="*/ 4196 h 481"/>
                  <a:gd name="T68" fmla="+- 0 1427 1297"/>
                  <a:gd name="T69" fmla="*/ T68 w 130"/>
                  <a:gd name="T70" fmla="+- 0 4177 3735"/>
                  <a:gd name="T71" fmla="*/ 4177 h 481"/>
                  <a:gd name="T72" fmla="+- 0 1426 1297"/>
                  <a:gd name="T73" fmla="*/ T72 w 130"/>
                  <a:gd name="T74" fmla="+- 0 4161 3735"/>
                  <a:gd name="T75" fmla="*/ 4161 h 481"/>
                  <a:gd name="T76" fmla="+- 0 1417 1297"/>
                  <a:gd name="T77" fmla="*/ T76 w 130"/>
                  <a:gd name="T78" fmla="+- 0 4083 3735"/>
                  <a:gd name="T79" fmla="*/ 4083 h 481"/>
                  <a:gd name="T80" fmla="+- 0 1407 1297"/>
                  <a:gd name="T81" fmla="*/ T80 w 130"/>
                  <a:gd name="T82" fmla="+- 0 4018 3735"/>
                  <a:gd name="T83" fmla="*/ 4018 h 481"/>
                  <a:gd name="T84" fmla="+- 0 1395 1297"/>
                  <a:gd name="T85" fmla="*/ T84 w 130"/>
                  <a:gd name="T86" fmla="+- 0 3956 3735"/>
                  <a:gd name="T87" fmla="*/ 3956 h 481"/>
                  <a:gd name="T88" fmla="+- 0 1378 1297"/>
                  <a:gd name="T89" fmla="*/ T88 w 130"/>
                  <a:gd name="T90" fmla="+- 0 3890 3735"/>
                  <a:gd name="T91" fmla="*/ 3890 h 481"/>
                  <a:gd name="T92" fmla="+- 0 1358 1297"/>
                  <a:gd name="T93" fmla="*/ T92 w 130"/>
                  <a:gd name="T94" fmla="+- 0 3819 3735"/>
                  <a:gd name="T95" fmla="*/ 3819 h 481"/>
                  <a:gd name="T96" fmla="+- 0 1333 1297"/>
                  <a:gd name="T97" fmla="*/ T96 w 130"/>
                  <a:gd name="T98" fmla="+- 0 3751 3735"/>
                  <a:gd name="T99" fmla="*/ 3751 h 481"/>
                  <a:gd name="T100" fmla="+- 0 1327 1297"/>
                  <a:gd name="T101" fmla="*/ T100 w 130"/>
                  <a:gd name="T102" fmla="+- 0 3742 3735"/>
                  <a:gd name="T103" fmla="*/ 3742 h 481"/>
                  <a:gd name="T104" fmla="+- 0 1325 1297"/>
                  <a:gd name="T105" fmla="*/ T104 w 130"/>
                  <a:gd name="T106" fmla="+- 0 3739 3735"/>
                  <a:gd name="T107" fmla="*/ 3739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0" h="481">
                    <a:moveTo>
                      <a:pt x="28" y="4"/>
                    </a:move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1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3"/>
                    </a:lnTo>
                    <a:lnTo>
                      <a:pt x="91" y="385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30" y="7"/>
                    </a:lnTo>
                    <a:lnTo>
                      <a:pt x="28" y="4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0" name="Group 3783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612" name="Freeform 3784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1" name="Group 3781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611" name="Freeform 3782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2" name="Group 3779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610" name="Freeform 3780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3" name="Group 3777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609" name="Freeform 3778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4" name="Group 3775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608" name="Freeform 3776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5" name="Group 3773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607" name="Freeform 3774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6" name="Group 3771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606" name="Freeform 3772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7" name="Group 3769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605" name="Freeform 3770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8" name="Group 3767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604" name="Freeform 3768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9" name="Group 3765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603" name="Freeform 3766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0" name="Group 3763"/>
            <p:cNvGrpSpPr>
              <a:grpSpLocks/>
            </p:cNvGrpSpPr>
            <p:nvPr/>
          </p:nvGrpSpPr>
          <p:grpSpPr bwMode="auto">
            <a:xfrm>
              <a:off x="1637" y="17"/>
              <a:ext cx="2511" cy="5200"/>
              <a:chOff x="1637" y="17"/>
              <a:chExt cx="2511" cy="5200"/>
            </a:xfrm>
          </p:grpSpPr>
          <p:sp>
            <p:nvSpPr>
              <p:cNvPr id="602" name="Freeform 3764"/>
              <p:cNvSpPr>
                <a:spLocks/>
              </p:cNvSpPr>
              <p:nvPr/>
            </p:nvSpPr>
            <p:spPr bwMode="auto">
              <a:xfrm>
                <a:off x="1637" y="17"/>
                <a:ext cx="2511" cy="5200"/>
              </a:xfrm>
              <a:custGeom>
                <a:avLst/>
                <a:gdLst>
                  <a:gd name="T0" fmla="+- 0 3369 1637"/>
                  <a:gd name="T1" fmla="*/ T0 w 2511"/>
                  <a:gd name="T2" fmla="+- 0 5216 17"/>
                  <a:gd name="T3" fmla="*/ 5216 h 5200"/>
                  <a:gd name="T4" fmla="+- 0 3364 1637"/>
                  <a:gd name="T5" fmla="*/ T4 w 2511"/>
                  <a:gd name="T6" fmla="+- 0 5141 17"/>
                  <a:gd name="T7" fmla="*/ 5141 h 5200"/>
                  <a:gd name="T8" fmla="+- 0 3305 1637"/>
                  <a:gd name="T9" fmla="*/ T8 w 2511"/>
                  <a:gd name="T10" fmla="+- 0 5076 17"/>
                  <a:gd name="T11" fmla="*/ 5076 h 5200"/>
                  <a:gd name="T12" fmla="+- 0 3370 1637"/>
                  <a:gd name="T13" fmla="*/ T12 w 2511"/>
                  <a:gd name="T14" fmla="+- 0 4979 17"/>
                  <a:gd name="T15" fmla="*/ 4979 h 5200"/>
                  <a:gd name="T16" fmla="+- 0 3504 1637"/>
                  <a:gd name="T17" fmla="*/ T16 w 2511"/>
                  <a:gd name="T18" fmla="+- 0 4963 17"/>
                  <a:gd name="T19" fmla="*/ 4963 h 5200"/>
                  <a:gd name="T20" fmla="+- 0 3546 1637"/>
                  <a:gd name="T21" fmla="*/ T20 w 2511"/>
                  <a:gd name="T22" fmla="+- 0 4893 17"/>
                  <a:gd name="T23" fmla="*/ 4893 h 5200"/>
                  <a:gd name="T24" fmla="+- 0 3520 1637"/>
                  <a:gd name="T25" fmla="*/ T24 w 2511"/>
                  <a:gd name="T26" fmla="+- 0 4726 17"/>
                  <a:gd name="T27" fmla="*/ 4726 h 5200"/>
                  <a:gd name="T28" fmla="+- 0 3557 1637"/>
                  <a:gd name="T29" fmla="*/ T28 w 2511"/>
                  <a:gd name="T30" fmla="+- 0 4630 17"/>
                  <a:gd name="T31" fmla="*/ 4630 h 5200"/>
                  <a:gd name="T32" fmla="+- 0 3514 1637"/>
                  <a:gd name="T33" fmla="*/ T32 w 2511"/>
                  <a:gd name="T34" fmla="+- 0 4458 17"/>
                  <a:gd name="T35" fmla="*/ 4458 h 5200"/>
                  <a:gd name="T36" fmla="+- 0 3621 1637"/>
                  <a:gd name="T37" fmla="*/ T36 w 2511"/>
                  <a:gd name="T38" fmla="+- 0 4436 17"/>
                  <a:gd name="T39" fmla="*/ 4436 h 5200"/>
                  <a:gd name="T40" fmla="+- 0 3670 1637"/>
                  <a:gd name="T41" fmla="*/ T40 w 2511"/>
                  <a:gd name="T42" fmla="+- 0 4297 17"/>
                  <a:gd name="T43" fmla="*/ 4297 h 5200"/>
                  <a:gd name="T44" fmla="+- 0 3788 1637"/>
                  <a:gd name="T45" fmla="*/ T44 w 2511"/>
                  <a:gd name="T46" fmla="+- 0 4060 17"/>
                  <a:gd name="T47" fmla="*/ 4060 h 5200"/>
                  <a:gd name="T48" fmla="+- 0 3820 1637"/>
                  <a:gd name="T49" fmla="*/ T48 w 2511"/>
                  <a:gd name="T50" fmla="+- 0 3813 17"/>
                  <a:gd name="T51" fmla="*/ 3813 h 5200"/>
                  <a:gd name="T52" fmla="+- 0 3879 1637"/>
                  <a:gd name="T53" fmla="*/ T52 w 2511"/>
                  <a:gd name="T54" fmla="+- 0 3716 17"/>
                  <a:gd name="T55" fmla="*/ 3716 h 5200"/>
                  <a:gd name="T56" fmla="+- 0 3943 1637"/>
                  <a:gd name="T57" fmla="*/ T56 w 2511"/>
                  <a:gd name="T58" fmla="+- 0 3571 17"/>
                  <a:gd name="T59" fmla="*/ 3571 h 5200"/>
                  <a:gd name="T60" fmla="+- 0 3933 1637"/>
                  <a:gd name="T61" fmla="*/ T60 w 2511"/>
                  <a:gd name="T62" fmla="+- 0 3474 17"/>
                  <a:gd name="T63" fmla="*/ 3474 h 5200"/>
                  <a:gd name="T64" fmla="+- 0 4035 1637"/>
                  <a:gd name="T65" fmla="*/ T64 w 2511"/>
                  <a:gd name="T66" fmla="+- 0 3399 17"/>
                  <a:gd name="T67" fmla="*/ 3399 h 5200"/>
                  <a:gd name="T68" fmla="+- 0 4035 1637"/>
                  <a:gd name="T69" fmla="*/ T68 w 2511"/>
                  <a:gd name="T70" fmla="+- 0 3291 17"/>
                  <a:gd name="T71" fmla="*/ 3291 h 5200"/>
                  <a:gd name="T72" fmla="+- 0 4115 1637"/>
                  <a:gd name="T73" fmla="*/ T72 w 2511"/>
                  <a:gd name="T74" fmla="+- 0 3244 17"/>
                  <a:gd name="T75" fmla="*/ 3244 h 5200"/>
                  <a:gd name="T76" fmla="+- 0 4079 1637"/>
                  <a:gd name="T77" fmla="*/ T76 w 2511"/>
                  <a:gd name="T78" fmla="+- 0 3097 17"/>
                  <a:gd name="T79" fmla="*/ 3097 h 5200"/>
                  <a:gd name="T80" fmla="+- 0 4147 1637"/>
                  <a:gd name="T81" fmla="*/ T80 w 2511"/>
                  <a:gd name="T82" fmla="+- 0 3033 17"/>
                  <a:gd name="T83" fmla="*/ 3033 h 5200"/>
                  <a:gd name="T84" fmla="+- 0 4092 1637"/>
                  <a:gd name="T85" fmla="*/ T84 w 2511"/>
                  <a:gd name="T86" fmla="+- 0 2851 17"/>
                  <a:gd name="T87" fmla="*/ 2851 h 5200"/>
                  <a:gd name="T88" fmla="+- 0 4092 1637"/>
                  <a:gd name="T89" fmla="*/ T88 w 2511"/>
                  <a:gd name="T90" fmla="+- 0 2708 17"/>
                  <a:gd name="T91" fmla="*/ 2708 h 5200"/>
                  <a:gd name="T92" fmla="+- 0 4125 1637"/>
                  <a:gd name="T93" fmla="*/ T92 w 2511"/>
                  <a:gd name="T94" fmla="+- 0 2654 17"/>
                  <a:gd name="T95" fmla="*/ 2654 h 5200"/>
                  <a:gd name="T96" fmla="+- 0 4098 1637"/>
                  <a:gd name="T97" fmla="*/ T96 w 2511"/>
                  <a:gd name="T98" fmla="+- 0 2514 17"/>
                  <a:gd name="T99" fmla="*/ 2514 h 5200"/>
                  <a:gd name="T100" fmla="+- 0 4089 1637"/>
                  <a:gd name="T101" fmla="*/ T100 w 2511"/>
                  <a:gd name="T102" fmla="+- 0 2378 17"/>
                  <a:gd name="T103" fmla="*/ 2378 h 5200"/>
                  <a:gd name="T104" fmla="+- 0 4029 1637"/>
                  <a:gd name="T105" fmla="*/ T104 w 2511"/>
                  <a:gd name="T106" fmla="+- 0 2311 17"/>
                  <a:gd name="T107" fmla="*/ 2311 h 5200"/>
                  <a:gd name="T108" fmla="+- 0 4025 1637"/>
                  <a:gd name="T109" fmla="*/ T108 w 2511"/>
                  <a:gd name="T110" fmla="+- 0 2268 17"/>
                  <a:gd name="T111" fmla="*/ 2268 h 5200"/>
                  <a:gd name="T112" fmla="+- 0 3999 1637"/>
                  <a:gd name="T113" fmla="*/ T112 w 2511"/>
                  <a:gd name="T114" fmla="+- 0 2211 17"/>
                  <a:gd name="T115" fmla="*/ 2211 h 5200"/>
                  <a:gd name="T116" fmla="+- 0 4029 1637"/>
                  <a:gd name="T117" fmla="*/ T116 w 2511"/>
                  <a:gd name="T118" fmla="+- 0 2113 17"/>
                  <a:gd name="T119" fmla="*/ 2113 h 5200"/>
                  <a:gd name="T120" fmla="+- 0 3999 1637"/>
                  <a:gd name="T121" fmla="*/ T120 w 2511"/>
                  <a:gd name="T122" fmla="+- 0 1995 17"/>
                  <a:gd name="T123" fmla="*/ 1995 h 5200"/>
                  <a:gd name="T124" fmla="+- 0 4016 1637"/>
                  <a:gd name="T125" fmla="*/ T124 w 2511"/>
                  <a:gd name="T126" fmla="+- 0 1938 17"/>
                  <a:gd name="T127" fmla="*/ 1938 h 5200"/>
                  <a:gd name="T128" fmla="+- 0 3976 1637"/>
                  <a:gd name="T129" fmla="*/ T128 w 2511"/>
                  <a:gd name="T130" fmla="+- 0 1878 17"/>
                  <a:gd name="T131" fmla="*/ 1878 h 5200"/>
                  <a:gd name="T132" fmla="+- 0 4032 1637"/>
                  <a:gd name="T133" fmla="*/ T132 w 2511"/>
                  <a:gd name="T134" fmla="+- 0 1815 17"/>
                  <a:gd name="T135" fmla="*/ 1815 h 5200"/>
                  <a:gd name="T136" fmla="+- 0 3985 1637"/>
                  <a:gd name="T137" fmla="*/ T136 w 2511"/>
                  <a:gd name="T138" fmla="+- 0 1712 17"/>
                  <a:gd name="T139" fmla="*/ 1712 h 5200"/>
                  <a:gd name="T140" fmla="+- 0 3979 1637"/>
                  <a:gd name="T141" fmla="*/ T140 w 2511"/>
                  <a:gd name="T142" fmla="+- 0 1492 17"/>
                  <a:gd name="T143" fmla="*/ 1492 h 5200"/>
                  <a:gd name="T144" fmla="+- 0 3942 1637"/>
                  <a:gd name="T145" fmla="*/ T144 w 2511"/>
                  <a:gd name="T146" fmla="+- 0 1446 17"/>
                  <a:gd name="T147" fmla="*/ 1446 h 5200"/>
                  <a:gd name="T148" fmla="+- 0 3979 1637"/>
                  <a:gd name="T149" fmla="*/ T148 w 2511"/>
                  <a:gd name="T150" fmla="+- 0 1372 17"/>
                  <a:gd name="T151" fmla="*/ 1372 h 5200"/>
                  <a:gd name="T152" fmla="+- 0 3776 1637"/>
                  <a:gd name="T153" fmla="*/ T152 w 2511"/>
                  <a:gd name="T154" fmla="+- 0 1196 17"/>
                  <a:gd name="T155" fmla="*/ 1196 h 5200"/>
                  <a:gd name="T156" fmla="+- 0 3734 1637"/>
                  <a:gd name="T157" fmla="*/ T156 w 2511"/>
                  <a:gd name="T158" fmla="+- 0 1092 17"/>
                  <a:gd name="T159" fmla="*/ 1092 h 5200"/>
                  <a:gd name="T160" fmla="+- 0 3370 1637"/>
                  <a:gd name="T161" fmla="*/ T160 w 2511"/>
                  <a:gd name="T162" fmla="+- 0 888 17"/>
                  <a:gd name="T163" fmla="*/ 888 h 5200"/>
                  <a:gd name="T164" fmla="+- 0 3230 1637"/>
                  <a:gd name="T165" fmla="*/ T164 w 2511"/>
                  <a:gd name="T166" fmla="+- 0 872 17"/>
                  <a:gd name="T167" fmla="*/ 872 h 5200"/>
                  <a:gd name="T168" fmla="+- 0 3042 1637"/>
                  <a:gd name="T169" fmla="*/ T168 w 2511"/>
                  <a:gd name="T170" fmla="+- 0 726 17"/>
                  <a:gd name="T171" fmla="*/ 726 h 5200"/>
                  <a:gd name="T172" fmla="+- 0 2860 1637"/>
                  <a:gd name="T173" fmla="*/ T172 w 2511"/>
                  <a:gd name="T174" fmla="+- 0 673 17"/>
                  <a:gd name="T175" fmla="*/ 673 h 5200"/>
                  <a:gd name="T176" fmla="+- 0 2426 1637"/>
                  <a:gd name="T177" fmla="*/ T176 w 2511"/>
                  <a:gd name="T178" fmla="+- 0 350 17"/>
                  <a:gd name="T179" fmla="*/ 350 h 5200"/>
                  <a:gd name="T180" fmla="+- 0 2237 1637"/>
                  <a:gd name="T181" fmla="*/ T180 w 2511"/>
                  <a:gd name="T182" fmla="+- 0 296 17"/>
                  <a:gd name="T183" fmla="*/ 296 h 5200"/>
                  <a:gd name="T184" fmla="+- 0 2044 1637"/>
                  <a:gd name="T185" fmla="*/ T184 w 2511"/>
                  <a:gd name="T186" fmla="+- 0 194 17"/>
                  <a:gd name="T187" fmla="*/ 194 h 5200"/>
                  <a:gd name="T188" fmla="+- 0 1894 1637"/>
                  <a:gd name="T189" fmla="*/ T188 w 2511"/>
                  <a:gd name="T190" fmla="+- 0 237 17"/>
                  <a:gd name="T191" fmla="*/ 237 h 5200"/>
                  <a:gd name="T192" fmla="+- 0 1782 1637"/>
                  <a:gd name="T193" fmla="*/ T192 w 2511"/>
                  <a:gd name="T194" fmla="+- 0 328 17"/>
                  <a:gd name="T195" fmla="*/ 328 h 5200"/>
                  <a:gd name="T196" fmla="+- 0 1766 1637"/>
                  <a:gd name="T197" fmla="*/ T196 w 2511"/>
                  <a:gd name="T198" fmla="+- 0 221 17"/>
                  <a:gd name="T199" fmla="*/ 221 h 5200"/>
                  <a:gd name="T200" fmla="+- 0 1675 1637"/>
                  <a:gd name="T201" fmla="*/ T200 w 2511"/>
                  <a:gd name="T202" fmla="+- 0 146 17"/>
                  <a:gd name="T203" fmla="*/ 146 h 5200"/>
                  <a:gd name="T204" fmla="+- 0 1637 1637"/>
                  <a:gd name="T205" fmla="*/ T204 w 2511"/>
                  <a:gd name="T206" fmla="+- 0 17 17"/>
                  <a:gd name="T207" fmla="*/ 17 h 5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2511" h="5200">
                    <a:moveTo>
                      <a:pt x="1732" y="5199"/>
                    </a:moveTo>
                    <a:lnTo>
                      <a:pt x="1727" y="5124"/>
                    </a:lnTo>
                    <a:lnTo>
                      <a:pt x="1668" y="5059"/>
                    </a:lnTo>
                    <a:lnTo>
                      <a:pt x="1733" y="4962"/>
                    </a:lnTo>
                    <a:lnTo>
                      <a:pt x="1867" y="4946"/>
                    </a:lnTo>
                    <a:lnTo>
                      <a:pt x="1909" y="4876"/>
                    </a:lnTo>
                    <a:lnTo>
                      <a:pt x="1883" y="4709"/>
                    </a:lnTo>
                    <a:lnTo>
                      <a:pt x="1920" y="4613"/>
                    </a:lnTo>
                    <a:lnTo>
                      <a:pt x="1877" y="4441"/>
                    </a:lnTo>
                    <a:lnTo>
                      <a:pt x="1984" y="4419"/>
                    </a:lnTo>
                    <a:lnTo>
                      <a:pt x="2033" y="4280"/>
                    </a:lnTo>
                    <a:lnTo>
                      <a:pt x="2151" y="4043"/>
                    </a:lnTo>
                    <a:lnTo>
                      <a:pt x="2183" y="3796"/>
                    </a:lnTo>
                    <a:lnTo>
                      <a:pt x="2242" y="3699"/>
                    </a:lnTo>
                    <a:lnTo>
                      <a:pt x="2306" y="3554"/>
                    </a:lnTo>
                    <a:lnTo>
                      <a:pt x="2296" y="3457"/>
                    </a:lnTo>
                    <a:lnTo>
                      <a:pt x="2398" y="3382"/>
                    </a:lnTo>
                    <a:lnTo>
                      <a:pt x="2398" y="3274"/>
                    </a:lnTo>
                    <a:lnTo>
                      <a:pt x="2478" y="3227"/>
                    </a:lnTo>
                    <a:lnTo>
                      <a:pt x="2442" y="3080"/>
                    </a:lnTo>
                    <a:lnTo>
                      <a:pt x="2510" y="3016"/>
                    </a:lnTo>
                    <a:lnTo>
                      <a:pt x="2455" y="2834"/>
                    </a:lnTo>
                    <a:lnTo>
                      <a:pt x="2455" y="2691"/>
                    </a:lnTo>
                    <a:lnTo>
                      <a:pt x="2488" y="2637"/>
                    </a:lnTo>
                    <a:lnTo>
                      <a:pt x="2461" y="2497"/>
                    </a:lnTo>
                    <a:lnTo>
                      <a:pt x="2452" y="2361"/>
                    </a:lnTo>
                    <a:lnTo>
                      <a:pt x="2392" y="2294"/>
                    </a:lnTo>
                    <a:lnTo>
                      <a:pt x="2388" y="2251"/>
                    </a:lnTo>
                    <a:lnTo>
                      <a:pt x="2362" y="2194"/>
                    </a:lnTo>
                    <a:lnTo>
                      <a:pt x="2392" y="2096"/>
                    </a:lnTo>
                    <a:lnTo>
                      <a:pt x="2362" y="1978"/>
                    </a:lnTo>
                    <a:lnTo>
                      <a:pt x="2379" y="1921"/>
                    </a:lnTo>
                    <a:lnTo>
                      <a:pt x="2339" y="1861"/>
                    </a:lnTo>
                    <a:lnTo>
                      <a:pt x="2395" y="1798"/>
                    </a:lnTo>
                    <a:lnTo>
                      <a:pt x="2348" y="1695"/>
                    </a:lnTo>
                    <a:lnTo>
                      <a:pt x="2342" y="1475"/>
                    </a:lnTo>
                    <a:lnTo>
                      <a:pt x="2305" y="1429"/>
                    </a:lnTo>
                    <a:lnTo>
                      <a:pt x="2342" y="1355"/>
                    </a:lnTo>
                    <a:lnTo>
                      <a:pt x="2139" y="1179"/>
                    </a:lnTo>
                    <a:lnTo>
                      <a:pt x="2097" y="1075"/>
                    </a:lnTo>
                    <a:lnTo>
                      <a:pt x="1733" y="871"/>
                    </a:lnTo>
                    <a:lnTo>
                      <a:pt x="1593" y="855"/>
                    </a:lnTo>
                    <a:lnTo>
                      <a:pt x="1405" y="709"/>
                    </a:lnTo>
                    <a:lnTo>
                      <a:pt x="1223" y="656"/>
                    </a:lnTo>
                    <a:lnTo>
                      <a:pt x="789" y="333"/>
                    </a:lnTo>
                    <a:lnTo>
                      <a:pt x="600" y="279"/>
                    </a:lnTo>
                    <a:lnTo>
                      <a:pt x="407" y="177"/>
                    </a:lnTo>
                    <a:lnTo>
                      <a:pt x="257" y="220"/>
                    </a:lnTo>
                    <a:lnTo>
                      <a:pt x="145" y="311"/>
                    </a:lnTo>
                    <a:lnTo>
                      <a:pt x="129" y="204"/>
                    </a:lnTo>
                    <a:lnTo>
                      <a:pt x="38" y="129"/>
                    </a:lnTo>
                    <a:lnTo>
                      <a:pt x="0" y="0"/>
                    </a:lnTo>
                  </a:path>
                </a:pathLst>
              </a:custGeom>
              <a:noFill/>
              <a:ln w="2112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1" name="Group 3761"/>
            <p:cNvGrpSpPr>
              <a:grpSpLocks/>
            </p:cNvGrpSpPr>
            <p:nvPr/>
          </p:nvGrpSpPr>
          <p:grpSpPr bwMode="auto">
            <a:xfrm>
              <a:off x="3898" y="3123"/>
              <a:ext cx="3202" cy="898"/>
              <a:chOff x="3898" y="3123"/>
              <a:chExt cx="3202" cy="898"/>
            </a:xfrm>
          </p:grpSpPr>
          <p:sp>
            <p:nvSpPr>
              <p:cNvPr id="601" name="Freeform 3762"/>
              <p:cNvSpPr>
                <a:spLocks/>
              </p:cNvSpPr>
              <p:nvPr/>
            </p:nvSpPr>
            <p:spPr bwMode="auto">
              <a:xfrm>
                <a:off x="3898" y="3123"/>
                <a:ext cx="3202" cy="898"/>
              </a:xfrm>
              <a:custGeom>
                <a:avLst/>
                <a:gdLst>
                  <a:gd name="T0" fmla="+- 0 3898 3898"/>
                  <a:gd name="T1" fmla="*/ T0 w 3202"/>
                  <a:gd name="T2" fmla="+- 0 3687 3123"/>
                  <a:gd name="T3" fmla="*/ 3687 h 898"/>
                  <a:gd name="T4" fmla="+- 0 3909 3898"/>
                  <a:gd name="T5" fmla="*/ T4 w 3202"/>
                  <a:gd name="T6" fmla="+- 0 3690 3123"/>
                  <a:gd name="T7" fmla="*/ 3690 h 898"/>
                  <a:gd name="T8" fmla="+- 0 3924 3898"/>
                  <a:gd name="T9" fmla="*/ T8 w 3202"/>
                  <a:gd name="T10" fmla="+- 0 3695 3123"/>
                  <a:gd name="T11" fmla="*/ 3695 h 898"/>
                  <a:gd name="T12" fmla="+- 0 3941 3898"/>
                  <a:gd name="T13" fmla="*/ T12 w 3202"/>
                  <a:gd name="T14" fmla="+- 0 3700 3123"/>
                  <a:gd name="T15" fmla="*/ 3700 h 898"/>
                  <a:gd name="T16" fmla="+- 0 3961 3898"/>
                  <a:gd name="T17" fmla="*/ T16 w 3202"/>
                  <a:gd name="T18" fmla="+- 0 3706 3123"/>
                  <a:gd name="T19" fmla="*/ 3706 h 898"/>
                  <a:gd name="T20" fmla="+- 0 3982 3898"/>
                  <a:gd name="T21" fmla="*/ T20 w 3202"/>
                  <a:gd name="T22" fmla="+- 0 3712 3123"/>
                  <a:gd name="T23" fmla="*/ 3712 h 898"/>
                  <a:gd name="T24" fmla="+- 0 4051 3898"/>
                  <a:gd name="T25" fmla="*/ T24 w 3202"/>
                  <a:gd name="T26" fmla="+- 0 3732 3123"/>
                  <a:gd name="T27" fmla="*/ 3732 h 898"/>
                  <a:gd name="T28" fmla="+- 0 4117 3898"/>
                  <a:gd name="T29" fmla="*/ T28 w 3202"/>
                  <a:gd name="T30" fmla="+- 0 3753 3123"/>
                  <a:gd name="T31" fmla="*/ 3753 h 898"/>
                  <a:gd name="T32" fmla="+- 0 4179 3898"/>
                  <a:gd name="T33" fmla="*/ T32 w 3202"/>
                  <a:gd name="T34" fmla="+- 0 3778 3123"/>
                  <a:gd name="T35" fmla="*/ 3778 h 898"/>
                  <a:gd name="T36" fmla="+- 0 4211 3898"/>
                  <a:gd name="T37" fmla="*/ T36 w 3202"/>
                  <a:gd name="T38" fmla="+- 0 3808 3123"/>
                  <a:gd name="T39" fmla="*/ 3808 h 898"/>
                  <a:gd name="T40" fmla="+- 0 4217 3898"/>
                  <a:gd name="T41" fmla="*/ T40 w 3202"/>
                  <a:gd name="T42" fmla="+- 0 3817 3123"/>
                  <a:gd name="T43" fmla="*/ 3817 h 898"/>
                  <a:gd name="T44" fmla="+- 0 4284 3898"/>
                  <a:gd name="T45" fmla="*/ T44 w 3202"/>
                  <a:gd name="T46" fmla="+- 0 3874 3123"/>
                  <a:gd name="T47" fmla="*/ 3874 h 898"/>
                  <a:gd name="T48" fmla="+- 0 4449 3898"/>
                  <a:gd name="T49" fmla="*/ T48 w 3202"/>
                  <a:gd name="T50" fmla="+- 0 3849 3123"/>
                  <a:gd name="T51" fmla="*/ 3849 h 898"/>
                  <a:gd name="T52" fmla="+- 0 4474 3898"/>
                  <a:gd name="T53" fmla="*/ T52 w 3202"/>
                  <a:gd name="T54" fmla="+- 0 3816 3123"/>
                  <a:gd name="T55" fmla="*/ 3816 h 898"/>
                  <a:gd name="T56" fmla="+- 0 4460 3898"/>
                  <a:gd name="T57" fmla="*/ T56 w 3202"/>
                  <a:gd name="T58" fmla="+- 0 3807 3123"/>
                  <a:gd name="T59" fmla="*/ 3807 h 898"/>
                  <a:gd name="T60" fmla="+- 0 4438 3898"/>
                  <a:gd name="T61" fmla="*/ T60 w 3202"/>
                  <a:gd name="T62" fmla="+- 0 3798 3123"/>
                  <a:gd name="T63" fmla="*/ 3798 h 898"/>
                  <a:gd name="T64" fmla="+- 0 4427 3898"/>
                  <a:gd name="T65" fmla="*/ T64 w 3202"/>
                  <a:gd name="T66" fmla="+- 0 3785 3123"/>
                  <a:gd name="T67" fmla="*/ 3785 h 898"/>
                  <a:gd name="T68" fmla="+- 0 4433 3898"/>
                  <a:gd name="T69" fmla="*/ T68 w 3202"/>
                  <a:gd name="T70" fmla="+- 0 3771 3123"/>
                  <a:gd name="T71" fmla="*/ 3771 h 898"/>
                  <a:gd name="T72" fmla="+- 0 4446 3898"/>
                  <a:gd name="T73" fmla="*/ T72 w 3202"/>
                  <a:gd name="T74" fmla="+- 0 3753 3123"/>
                  <a:gd name="T75" fmla="*/ 3753 h 898"/>
                  <a:gd name="T76" fmla="+- 0 4463 3898"/>
                  <a:gd name="T77" fmla="*/ T76 w 3202"/>
                  <a:gd name="T78" fmla="+- 0 3736 3123"/>
                  <a:gd name="T79" fmla="*/ 3736 h 898"/>
                  <a:gd name="T80" fmla="+- 0 4480 3898"/>
                  <a:gd name="T81" fmla="*/ T80 w 3202"/>
                  <a:gd name="T82" fmla="+- 0 3722 3123"/>
                  <a:gd name="T83" fmla="*/ 3722 h 898"/>
                  <a:gd name="T84" fmla="+- 0 4556 3898"/>
                  <a:gd name="T85" fmla="*/ T84 w 3202"/>
                  <a:gd name="T86" fmla="+- 0 3737 3123"/>
                  <a:gd name="T87" fmla="*/ 3737 h 898"/>
                  <a:gd name="T88" fmla="+- 0 4688 3898"/>
                  <a:gd name="T89" fmla="*/ T88 w 3202"/>
                  <a:gd name="T90" fmla="+- 0 3680 3123"/>
                  <a:gd name="T91" fmla="*/ 3680 h 898"/>
                  <a:gd name="T92" fmla="+- 0 4824 3898"/>
                  <a:gd name="T93" fmla="*/ T92 w 3202"/>
                  <a:gd name="T94" fmla="+- 0 3604 3123"/>
                  <a:gd name="T95" fmla="*/ 3604 h 898"/>
                  <a:gd name="T96" fmla="+- 0 4856 3898"/>
                  <a:gd name="T97" fmla="*/ T96 w 3202"/>
                  <a:gd name="T98" fmla="+- 0 3529 3123"/>
                  <a:gd name="T99" fmla="*/ 3529 h 898"/>
                  <a:gd name="T100" fmla="+- 0 5017 3898"/>
                  <a:gd name="T101" fmla="*/ T100 w 3202"/>
                  <a:gd name="T102" fmla="+- 0 3396 3123"/>
                  <a:gd name="T103" fmla="*/ 3396 h 898"/>
                  <a:gd name="T104" fmla="+- 0 5250 3898"/>
                  <a:gd name="T105" fmla="*/ T104 w 3202"/>
                  <a:gd name="T106" fmla="+- 0 3296 3123"/>
                  <a:gd name="T107" fmla="*/ 3296 h 898"/>
                  <a:gd name="T108" fmla="+- 0 5314 3898"/>
                  <a:gd name="T109" fmla="*/ T108 w 3202"/>
                  <a:gd name="T110" fmla="+- 0 3195 3123"/>
                  <a:gd name="T111" fmla="*/ 3195 h 898"/>
                  <a:gd name="T112" fmla="+- 0 5400 3898"/>
                  <a:gd name="T113" fmla="*/ T112 w 3202"/>
                  <a:gd name="T114" fmla="+- 0 3274 3123"/>
                  <a:gd name="T115" fmla="*/ 3274 h 898"/>
                  <a:gd name="T116" fmla="+- 0 5557 3898"/>
                  <a:gd name="T117" fmla="*/ T116 w 3202"/>
                  <a:gd name="T118" fmla="+- 0 3184 3123"/>
                  <a:gd name="T119" fmla="*/ 3184 h 898"/>
                  <a:gd name="T120" fmla="+- 0 5833 3898"/>
                  <a:gd name="T121" fmla="*/ T120 w 3202"/>
                  <a:gd name="T122" fmla="+- 0 3123 3123"/>
                  <a:gd name="T123" fmla="*/ 3123 h 898"/>
                  <a:gd name="T124" fmla="+- 0 6233 3898"/>
                  <a:gd name="T125" fmla="*/ T124 w 3202"/>
                  <a:gd name="T126" fmla="+- 0 3306 3123"/>
                  <a:gd name="T127" fmla="*/ 3306 h 898"/>
                  <a:gd name="T128" fmla="+- 0 6169 3898"/>
                  <a:gd name="T129" fmla="*/ T128 w 3202"/>
                  <a:gd name="T130" fmla="+- 0 3457 3123"/>
                  <a:gd name="T131" fmla="*/ 3457 h 898"/>
                  <a:gd name="T132" fmla="+- 0 6230 3898"/>
                  <a:gd name="T133" fmla="*/ T132 w 3202"/>
                  <a:gd name="T134" fmla="+- 0 3543 3123"/>
                  <a:gd name="T135" fmla="*/ 3543 h 898"/>
                  <a:gd name="T136" fmla="+- 0 6294 3898"/>
                  <a:gd name="T137" fmla="*/ T136 w 3202"/>
                  <a:gd name="T138" fmla="+- 0 3554 3123"/>
                  <a:gd name="T139" fmla="*/ 3554 h 898"/>
                  <a:gd name="T140" fmla="+- 0 6291 3898"/>
                  <a:gd name="T141" fmla="*/ T140 w 3202"/>
                  <a:gd name="T142" fmla="+- 0 3612 3123"/>
                  <a:gd name="T143" fmla="*/ 3612 h 898"/>
                  <a:gd name="T144" fmla="+- 0 6387 3898"/>
                  <a:gd name="T145" fmla="*/ T144 w 3202"/>
                  <a:gd name="T146" fmla="+- 0 3727 3123"/>
                  <a:gd name="T147" fmla="*/ 3727 h 898"/>
                  <a:gd name="T148" fmla="+- 0 6480 3898"/>
                  <a:gd name="T149" fmla="*/ T148 w 3202"/>
                  <a:gd name="T150" fmla="+- 0 3759 3123"/>
                  <a:gd name="T151" fmla="*/ 3759 h 898"/>
                  <a:gd name="T152" fmla="+- 0 6437 3898"/>
                  <a:gd name="T153" fmla="*/ T152 w 3202"/>
                  <a:gd name="T154" fmla="+- 0 3834 3123"/>
                  <a:gd name="T155" fmla="*/ 3834 h 898"/>
                  <a:gd name="T156" fmla="+- 0 6477 3898"/>
                  <a:gd name="T157" fmla="*/ T156 w 3202"/>
                  <a:gd name="T158" fmla="+- 0 3924 3123"/>
                  <a:gd name="T159" fmla="*/ 3924 h 898"/>
                  <a:gd name="T160" fmla="+- 0 6580 3898"/>
                  <a:gd name="T161" fmla="*/ T160 w 3202"/>
                  <a:gd name="T162" fmla="+- 0 3999 3123"/>
                  <a:gd name="T163" fmla="*/ 3999 h 898"/>
                  <a:gd name="T164" fmla="+- 0 6663 3898"/>
                  <a:gd name="T165" fmla="*/ T164 w 3202"/>
                  <a:gd name="T166" fmla="+- 0 3913 3123"/>
                  <a:gd name="T167" fmla="*/ 3913 h 898"/>
                  <a:gd name="T168" fmla="+- 0 6698 3898"/>
                  <a:gd name="T169" fmla="*/ T168 w 3202"/>
                  <a:gd name="T170" fmla="+- 0 3942 3123"/>
                  <a:gd name="T171" fmla="*/ 3942 h 898"/>
                  <a:gd name="T172" fmla="+- 0 6741 3898"/>
                  <a:gd name="T173" fmla="*/ T172 w 3202"/>
                  <a:gd name="T174" fmla="+- 0 4021 3123"/>
                  <a:gd name="T175" fmla="*/ 4021 h 898"/>
                  <a:gd name="T176" fmla="+- 0 7099 3898"/>
                  <a:gd name="T177" fmla="*/ T176 w 3202"/>
                  <a:gd name="T178" fmla="+- 0 3974 3123"/>
                  <a:gd name="T179" fmla="*/ 3974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202" h="898">
                    <a:moveTo>
                      <a:pt x="0" y="564"/>
                    </a:moveTo>
                    <a:lnTo>
                      <a:pt x="11" y="567"/>
                    </a:lnTo>
                    <a:lnTo>
                      <a:pt x="26" y="572"/>
                    </a:lnTo>
                    <a:lnTo>
                      <a:pt x="43" y="577"/>
                    </a:lnTo>
                    <a:lnTo>
                      <a:pt x="63" y="583"/>
                    </a:lnTo>
                    <a:lnTo>
                      <a:pt x="84" y="589"/>
                    </a:lnTo>
                    <a:lnTo>
                      <a:pt x="153" y="609"/>
                    </a:lnTo>
                    <a:lnTo>
                      <a:pt x="219" y="630"/>
                    </a:lnTo>
                    <a:lnTo>
                      <a:pt x="281" y="655"/>
                    </a:lnTo>
                    <a:lnTo>
                      <a:pt x="313" y="685"/>
                    </a:lnTo>
                    <a:lnTo>
                      <a:pt x="319" y="694"/>
                    </a:lnTo>
                    <a:lnTo>
                      <a:pt x="386" y="751"/>
                    </a:lnTo>
                    <a:lnTo>
                      <a:pt x="551" y="726"/>
                    </a:lnTo>
                    <a:lnTo>
                      <a:pt x="576" y="693"/>
                    </a:lnTo>
                    <a:lnTo>
                      <a:pt x="562" y="684"/>
                    </a:lnTo>
                    <a:lnTo>
                      <a:pt x="540" y="675"/>
                    </a:lnTo>
                    <a:lnTo>
                      <a:pt x="529" y="662"/>
                    </a:lnTo>
                    <a:lnTo>
                      <a:pt x="535" y="648"/>
                    </a:lnTo>
                    <a:lnTo>
                      <a:pt x="548" y="630"/>
                    </a:lnTo>
                    <a:lnTo>
                      <a:pt x="565" y="613"/>
                    </a:lnTo>
                    <a:lnTo>
                      <a:pt x="582" y="599"/>
                    </a:lnTo>
                    <a:lnTo>
                      <a:pt x="658" y="614"/>
                    </a:lnTo>
                    <a:lnTo>
                      <a:pt x="790" y="557"/>
                    </a:lnTo>
                    <a:lnTo>
                      <a:pt x="926" y="481"/>
                    </a:lnTo>
                    <a:lnTo>
                      <a:pt x="958" y="406"/>
                    </a:lnTo>
                    <a:lnTo>
                      <a:pt x="1119" y="273"/>
                    </a:lnTo>
                    <a:lnTo>
                      <a:pt x="1352" y="173"/>
                    </a:lnTo>
                    <a:lnTo>
                      <a:pt x="1416" y="72"/>
                    </a:lnTo>
                    <a:lnTo>
                      <a:pt x="1502" y="151"/>
                    </a:lnTo>
                    <a:lnTo>
                      <a:pt x="1659" y="61"/>
                    </a:lnTo>
                    <a:lnTo>
                      <a:pt x="1935" y="0"/>
                    </a:lnTo>
                    <a:lnTo>
                      <a:pt x="2335" y="183"/>
                    </a:lnTo>
                    <a:lnTo>
                      <a:pt x="2271" y="334"/>
                    </a:lnTo>
                    <a:lnTo>
                      <a:pt x="2332" y="420"/>
                    </a:lnTo>
                    <a:lnTo>
                      <a:pt x="2396" y="431"/>
                    </a:lnTo>
                    <a:lnTo>
                      <a:pt x="2393" y="489"/>
                    </a:lnTo>
                    <a:lnTo>
                      <a:pt x="2489" y="604"/>
                    </a:lnTo>
                    <a:lnTo>
                      <a:pt x="2582" y="636"/>
                    </a:lnTo>
                    <a:lnTo>
                      <a:pt x="2539" y="711"/>
                    </a:lnTo>
                    <a:lnTo>
                      <a:pt x="2579" y="801"/>
                    </a:lnTo>
                    <a:lnTo>
                      <a:pt x="2682" y="876"/>
                    </a:lnTo>
                    <a:lnTo>
                      <a:pt x="2765" y="790"/>
                    </a:lnTo>
                    <a:lnTo>
                      <a:pt x="2800" y="819"/>
                    </a:lnTo>
                    <a:lnTo>
                      <a:pt x="2843" y="898"/>
                    </a:lnTo>
                    <a:lnTo>
                      <a:pt x="3201" y="851"/>
                    </a:lnTo>
                  </a:path>
                </a:pathLst>
              </a:custGeom>
              <a:noFill/>
              <a:ln w="1409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2" name="Group 3759"/>
            <p:cNvGrpSpPr>
              <a:grpSpLocks/>
            </p:cNvGrpSpPr>
            <p:nvPr/>
          </p:nvGrpSpPr>
          <p:grpSpPr bwMode="auto">
            <a:xfrm>
              <a:off x="2474" y="2813"/>
              <a:ext cx="322" cy="413"/>
              <a:chOff x="2474" y="2813"/>
              <a:chExt cx="322" cy="413"/>
            </a:xfrm>
          </p:grpSpPr>
          <p:sp>
            <p:nvSpPr>
              <p:cNvPr id="600" name="Freeform 3760"/>
              <p:cNvSpPr>
                <a:spLocks/>
              </p:cNvSpPr>
              <p:nvPr/>
            </p:nvSpPr>
            <p:spPr bwMode="auto">
              <a:xfrm>
                <a:off x="2474" y="2813"/>
                <a:ext cx="322" cy="413"/>
              </a:xfrm>
              <a:custGeom>
                <a:avLst/>
                <a:gdLst>
                  <a:gd name="T0" fmla="+- 0 2656 2474"/>
                  <a:gd name="T1" fmla="*/ T0 w 322"/>
                  <a:gd name="T2" fmla="+- 0 2813 2813"/>
                  <a:gd name="T3" fmla="*/ 2813 h 413"/>
                  <a:gd name="T4" fmla="+- 0 2474 2474"/>
                  <a:gd name="T5" fmla="*/ T4 w 322"/>
                  <a:gd name="T6" fmla="+- 0 2845 2813"/>
                  <a:gd name="T7" fmla="*/ 2845 h 413"/>
                  <a:gd name="T8" fmla="+- 0 2516 2474"/>
                  <a:gd name="T9" fmla="*/ T8 w 322"/>
                  <a:gd name="T10" fmla="+- 0 2874 2813"/>
                  <a:gd name="T11" fmla="*/ 2874 h 413"/>
                  <a:gd name="T12" fmla="+- 0 2620 2474"/>
                  <a:gd name="T13" fmla="*/ T12 w 322"/>
                  <a:gd name="T14" fmla="+- 0 2891 2813"/>
                  <a:gd name="T15" fmla="*/ 2891 h 413"/>
                  <a:gd name="T16" fmla="+- 0 2709 2474"/>
                  <a:gd name="T17" fmla="*/ T16 w 322"/>
                  <a:gd name="T18" fmla="+- 0 3161 2813"/>
                  <a:gd name="T19" fmla="*/ 3161 h 413"/>
                  <a:gd name="T20" fmla="+- 0 2795 2474"/>
                  <a:gd name="T21" fmla="*/ T20 w 322"/>
                  <a:gd name="T22" fmla="+- 0 3225 2813"/>
                  <a:gd name="T23" fmla="*/ 3225 h 413"/>
                  <a:gd name="T24" fmla="+- 0 2766 2474"/>
                  <a:gd name="T25" fmla="*/ T24 w 322"/>
                  <a:gd name="T26" fmla="+- 0 3096 2813"/>
                  <a:gd name="T27" fmla="*/ 3096 h 413"/>
                  <a:gd name="T28" fmla="+- 0 2720 2474"/>
                  <a:gd name="T29" fmla="*/ T28 w 322"/>
                  <a:gd name="T30" fmla="+- 0 2956 2813"/>
                  <a:gd name="T31" fmla="*/ 2956 h 413"/>
                  <a:gd name="T32" fmla="+- 0 2706 2474"/>
                  <a:gd name="T33" fmla="*/ T32 w 322"/>
                  <a:gd name="T34" fmla="+- 0 2827 2813"/>
                  <a:gd name="T35" fmla="*/ 2827 h 413"/>
                  <a:gd name="T36" fmla="+- 0 2656 2474"/>
                  <a:gd name="T37" fmla="*/ T36 w 322"/>
                  <a:gd name="T38" fmla="+- 0 2813 2813"/>
                  <a:gd name="T39" fmla="*/ 2813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22" h="413">
                    <a:moveTo>
                      <a:pt x="182" y="0"/>
                    </a:moveTo>
                    <a:lnTo>
                      <a:pt x="0" y="32"/>
                    </a:lnTo>
                    <a:lnTo>
                      <a:pt x="42" y="61"/>
                    </a:lnTo>
                    <a:lnTo>
                      <a:pt x="146" y="78"/>
                    </a:lnTo>
                    <a:lnTo>
                      <a:pt x="235" y="348"/>
                    </a:lnTo>
                    <a:lnTo>
                      <a:pt x="321" y="412"/>
                    </a:lnTo>
                    <a:lnTo>
                      <a:pt x="292" y="283"/>
                    </a:lnTo>
                    <a:lnTo>
                      <a:pt x="246" y="143"/>
                    </a:lnTo>
                    <a:lnTo>
                      <a:pt x="232" y="1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3" name="Group 3757"/>
            <p:cNvGrpSpPr>
              <a:grpSpLocks/>
            </p:cNvGrpSpPr>
            <p:nvPr/>
          </p:nvGrpSpPr>
          <p:grpSpPr bwMode="auto">
            <a:xfrm>
              <a:off x="4014" y="2622"/>
              <a:ext cx="2917" cy="789"/>
              <a:chOff x="4014" y="2622"/>
              <a:chExt cx="2917" cy="789"/>
            </a:xfrm>
          </p:grpSpPr>
          <p:sp>
            <p:nvSpPr>
              <p:cNvPr id="599" name="Freeform 3758"/>
              <p:cNvSpPr>
                <a:spLocks/>
              </p:cNvSpPr>
              <p:nvPr/>
            </p:nvSpPr>
            <p:spPr bwMode="auto">
              <a:xfrm>
                <a:off x="4014" y="2622"/>
                <a:ext cx="2917" cy="789"/>
              </a:xfrm>
              <a:custGeom>
                <a:avLst/>
                <a:gdLst>
                  <a:gd name="T0" fmla="+- 0 4014 4014"/>
                  <a:gd name="T1" fmla="*/ T0 w 2917"/>
                  <a:gd name="T2" fmla="+- 0 3409 2622"/>
                  <a:gd name="T3" fmla="*/ 3409 h 789"/>
                  <a:gd name="T4" fmla="+- 0 4199 4014"/>
                  <a:gd name="T5" fmla="*/ T4 w 2917"/>
                  <a:gd name="T6" fmla="+- 0 3410 2622"/>
                  <a:gd name="T7" fmla="*/ 3410 h 789"/>
                  <a:gd name="T8" fmla="+- 0 4295 4014"/>
                  <a:gd name="T9" fmla="*/ T8 w 2917"/>
                  <a:gd name="T10" fmla="+- 0 3367 2622"/>
                  <a:gd name="T11" fmla="*/ 3367 h 789"/>
                  <a:gd name="T12" fmla="+- 0 4356 4014"/>
                  <a:gd name="T13" fmla="*/ T12 w 2917"/>
                  <a:gd name="T14" fmla="+- 0 3382 2622"/>
                  <a:gd name="T15" fmla="*/ 3382 h 789"/>
                  <a:gd name="T16" fmla="+- 0 4506 4014"/>
                  <a:gd name="T17" fmla="*/ T16 w 2917"/>
                  <a:gd name="T18" fmla="+- 0 3314 2622"/>
                  <a:gd name="T19" fmla="*/ 3314 h 789"/>
                  <a:gd name="T20" fmla="+- 0 4674 4014"/>
                  <a:gd name="T21" fmla="*/ T20 w 2917"/>
                  <a:gd name="T22" fmla="+- 0 3210 2622"/>
                  <a:gd name="T23" fmla="*/ 3210 h 789"/>
                  <a:gd name="T24" fmla="+- 0 4706 4014"/>
                  <a:gd name="T25" fmla="*/ T24 w 2917"/>
                  <a:gd name="T26" fmla="+- 0 3228 2622"/>
                  <a:gd name="T27" fmla="*/ 3228 h 789"/>
                  <a:gd name="T28" fmla="+- 0 4778 4014"/>
                  <a:gd name="T29" fmla="*/ T28 w 2917"/>
                  <a:gd name="T30" fmla="+- 0 3138 2622"/>
                  <a:gd name="T31" fmla="*/ 3138 h 789"/>
                  <a:gd name="T32" fmla="+- 0 4921 4014"/>
                  <a:gd name="T33" fmla="*/ T32 w 2917"/>
                  <a:gd name="T34" fmla="+- 0 3009 2622"/>
                  <a:gd name="T35" fmla="*/ 3009 h 789"/>
                  <a:gd name="T36" fmla="+- 0 4925 4014"/>
                  <a:gd name="T37" fmla="*/ T36 w 2917"/>
                  <a:gd name="T38" fmla="+- 0 2941 2622"/>
                  <a:gd name="T39" fmla="*/ 2941 h 789"/>
                  <a:gd name="T40" fmla="+- 0 5003 4014"/>
                  <a:gd name="T41" fmla="*/ T40 w 2917"/>
                  <a:gd name="T42" fmla="+- 0 2927 2622"/>
                  <a:gd name="T43" fmla="*/ 2927 h 789"/>
                  <a:gd name="T44" fmla="+- 0 5064 4014"/>
                  <a:gd name="T45" fmla="*/ T44 w 2917"/>
                  <a:gd name="T46" fmla="+- 0 2815 2622"/>
                  <a:gd name="T47" fmla="*/ 2815 h 789"/>
                  <a:gd name="T48" fmla="+- 0 5121 4014"/>
                  <a:gd name="T49" fmla="*/ T48 w 2917"/>
                  <a:gd name="T50" fmla="+- 0 2776 2622"/>
                  <a:gd name="T51" fmla="*/ 2776 h 789"/>
                  <a:gd name="T52" fmla="+- 0 5196 4014"/>
                  <a:gd name="T53" fmla="*/ T52 w 2917"/>
                  <a:gd name="T54" fmla="+- 0 2783 2622"/>
                  <a:gd name="T55" fmla="*/ 2783 h 789"/>
                  <a:gd name="T56" fmla="+- 0 5368 4014"/>
                  <a:gd name="T57" fmla="*/ T56 w 2917"/>
                  <a:gd name="T58" fmla="+- 0 2758 2622"/>
                  <a:gd name="T59" fmla="*/ 2758 h 789"/>
                  <a:gd name="T60" fmla="+- 0 5422 4014"/>
                  <a:gd name="T61" fmla="*/ T60 w 2917"/>
                  <a:gd name="T62" fmla="+- 0 2830 2622"/>
                  <a:gd name="T63" fmla="*/ 2830 h 789"/>
                  <a:gd name="T64" fmla="+- 0 5654 4014"/>
                  <a:gd name="T65" fmla="*/ T64 w 2917"/>
                  <a:gd name="T66" fmla="+- 0 2841 2622"/>
                  <a:gd name="T67" fmla="*/ 2841 h 789"/>
                  <a:gd name="T68" fmla="+- 0 5822 4014"/>
                  <a:gd name="T69" fmla="*/ T68 w 2917"/>
                  <a:gd name="T70" fmla="+- 0 2912 2622"/>
                  <a:gd name="T71" fmla="*/ 2912 h 789"/>
                  <a:gd name="T72" fmla="+- 0 5901 4014"/>
                  <a:gd name="T73" fmla="*/ T72 w 2917"/>
                  <a:gd name="T74" fmla="+- 0 2876 2622"/>
                  <a:gd name="T75" fmla="*/ 2876 h 789"/>
                  <a:gd name="T76" fmla="+- 0 6037 4014"/>
                  <a:gd name="T77" fmla="*/ T76 w 2917"/>
                  <a:gd name="T78" fmla="+- 0 2887 2622"/>
                  <a:gd name="T79" fmla="*/ 2887 h 789"/>
                  <a:gd name="T80" fmla="+- 0 6123 4014"/>
                  <a:gd name="T81" fmla="*/ T80 w 2917"/>
                  <a:gd name="T82" fmla="+- 0 2826 2622"/>
                  <a:gd name="T83" fmla="*/ 2826 h 789"/>
                  <a:gd name="T84" fmla="+- 0 6201 4014"/>
                  <a:gd name="T85" fmla="*/ T84 w 2917"/>
                  <a:gd name="T86" fmla="+- 0 2833 2622"/>
                  <a:gd name="T87" fmla="*/ 2833 h 789"/>
                  <a:gd name="T88" fmla="+- 0 6273 4014"/>
                  <a:gd name="T89" fmla="*/ T88 w 2917"/>
                  <a:gd name="T90" fmla="+- 0 2719 2622"/>
                  <a:gd name="T91" fmla="*/ 2719 h 789"/>
                  <a:gd name="T92" fmla="+- 0 6377 4014"/>
                  <a:gd name="T93" fmla="*/ T92 w 2917"/>
                  <a:gd name="T94" fmla="+- 0 2708 2622"/>
                  <a:gd name="T95" fmla="*/ 2708 h 789"/>
                  <a:gd name="T96" fmla="+- 0 6455 4014"/>
                  <a:gd name="T97" fmla="*/ T96 w 2917"/>
                  <a:gd name="T98" fmla="+- 0 2647 2622"/>
                  <a:gd name="T99" fmla="*/ 2647 h 789"/>
                  <a:gd name="T100" fmla="+- 0 6545 4014"/>
                  <a:gd name="T101" fmla="*/ T100 w 2917"/>
                  <a:gd name="T102" fmla="+- 0 2622 2622"/>
                  <a:gd name="T103" fmla="*/ 2622 h 789"/>
                  <a:gd name="T104" fmla="+- 0 6631 4014"/>
                  <a:gd name="T105" fmla="*/ T104 w 2917"/>
                  <a:gd name="T106" fmla="+- 0 2676 2622"/>
                  <a:gd name="T107" fmla="*/ 2676 h 789"/>
                  <a:gd name="T108" fmla="+- 0 6756 4014"/>
                  <a:gd name="T109" fmla="*/ T108 w 2917"/>
                  <a:gd name="T110" fmla="+- 0 2697 2622"/>
                  <a:gd name="T111" fmla="*/ 2697 h 789"/>
                  <a:gd name="T112" fmla="+- 0 6931 4014"/>
                  <a:gd name="T113" fmla="*/ T112 w 2917"/>
                  <a:gd name="T114" fmla="+- 0 2823 2622"/>
                  <a:gd name="T115" fmla="*/ 2823 h 7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917" h="789">
                    <a:moveTo>
                      <a:pt x="0" y="787"/>
                    </a:moveTo>
                    <a:lnTo>
                      <a:pt x="185" y="788"/>
                    </a:lnTo>
                    <a:lnTo>
                      <a:pt x="281" y="745"/>
                    </a:lnTo>
                    <a:lnTo>
                      <a:pt x="342" y="760"/>
                    </a:lnTo>
                    <a:lnTo>
                      <a:pt x="492" y="692"/>
                    </a:lnTo>
                    <a:lnTo>
                      <a:pt x="660" y="588"/>
                    </a:lnTo>
                    <a:lnTo>
                      <a:pt x="692" y="606"/>
                    </a:lnTo>
                    <a:lnTo>
                      <a:pt x="764" y="516"/>
                    </a:lnTo>
                    <a:lnTo>
                      <a:pt x="907" y="387"/>
                    </a:lnTo>
                    <a:lnTo>
                      <a:pt x="911" y="319"/>
                    </a:lnTo>
                    <a:lnTo>
                      <a:pt x="989" y="305"/>
                    </a:lnTo>
                    <a:lnTo>
                      <a:pt x="1050" y="193"/>
                    </a:lnTo>
                    <a:lnTo>
                      <a:pt x="1107" y="154"/>
                    </a:lnTo>
                    <a:lnTo>
                      <a:pt x="1182" y="161"/>
                    </a:lnTo>
                    <a:lnTo>
                      <a:pt x="1354" y="136"/>
                    </a:lnTo>
                    <a:lnTo>
                      <a:pt x="1408" y="208"/>
                    </a:lnTo>
                    <a:lnTo>
                      <a:pt x="1640" y="219"/>
                    </a:lnTo>
                    <a:lnTo>
                      <a:pt x="1808" y="290"/>
                    </a:lnTo>
                    <a:lnTo>
                      <a:pt x="1887" y="254"/>
                    </a:lnTo>
                    <a:lnTo>
                      <a:pt x="2023" y="265"/>
                    </a:lnTo>
                    <a:lnTo>
                      <a:pt x="2109" y="204"/>
                    </a:lnTo>
                    <a:lnTo>
                      <a:pt x="2187" y="211"/>
                    </a:lnTo>
                    <a:lnTo>
                      <a:pt x="2259" y="97"/>
                    </a:lnTo>
                    <a:lnTo>
                      <a:pt x="2363" y="86"/>
                    </a:lnTo>
                    <a:lnTo>
                      <a:pt x="2441" y="25"/>
                    </a:lnTo>
                    <a:lnTo>
                      <a:pt x="2531" y="0"/>
                    </a:lnTo>
                    <a:lnTo>
                      <a:pt x="2617" y="54"/>
                    </a:lnTo>
                    <a:lnTo>
                      <a:pt x="2742" y="75"/>
                    </a:lnTo>
                    <a:lnTo>
                      <a:pt x="2917" y="201"/>
                    </a:lnTo>
                  </a:path>
                </a:pathLst>
              </a:custGeom>
              <a:noFill/>
              <a:ln w="164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4" name="Group 3755"/>
            <p:cNvGrpSpPr>
              <a:grpSpLocks/>
            </p:cNvGrpSpPr>
            <p:nvPr/>
          </p:nvGrpSpPr>
          <p:grpSpPr bwMode="auto">
            <a:xfrm>
              <a:off x="3257" y="5205"/>
              <a:ext cx="915" cy="1399"/>
              <a:chOff x="3257" y="5205"/>
              <a:chExt cx="915" cy="1399"/>
            </a:xfrm>
          </p:grpSpPr>
          <p:sp>
            <p:nvSpPr>
              <p:cNvPr id="598" name="Freeform 3756"/>
              <p:cNvSpPr>
                <a:spLocks/>
              </p:cNvSpPr>
              <p:nvPr/>
            </p:nvSpPr>
            <p:spPr bwMode="auto">
              <a:xfrm>
                <a:off x="3257" y="5205"/>
                <a:ext cx="915" cy="1399"/>
              </a:xfrm>
              <a:custGeom>
                <a:avLst/>
                <a:gdLst>
                  <a:gd name="T0" fmla="+- 0 3375 3257"/>
                  <a:gd name="T1" fmla="*/ T0 w 915"/>
                  <a:gd name="T2" fmla="+- 0 5205 5205"/>
                  <a:gd name="T3" fmla="*/ 5205 h 1399"/>
                  <a:gd name="T4" fmla="+- 0 3257 3257"/>
                  <a:gd name="T5" fmla="*/ T4 w 915"/>
                  <a:gd name="T6" fmla="+- 0 5350 5205"/>
                  <a:gd name="T7" fmla="*/ 5350 h 1399"/>
                  <a:gd name="T8" fmla="+- 0 3294 3257"/>
                  <a:gd name="T9" fmla="*/ T8 w 915"/>
                  <a:gd name="T10" fmla="+- 0 5494 5205"/>
                  <a:gd name="T11" fmla="*/ 5494 h 1399"/>
                  <a:gd name="T12" fmla="+- 0 3400 3257"/>
                  <a:gd name="T13" fmla="*/ T12 w 915"/>
                  <a:gd name="T14" fmla="+- 0 5500 5205"/>
                  <a:gd name="T15" fmla="*/ 5500 h 1399"/>
                  <a:gd name="T16" fmla="+- 0 3394 3257"/>
                  <a:gd name="T17" fmla="*/ T16 w 915"/>
                  <a:gd name="T18" fmla="+- 0 5726 5205"/>
                  <a:gd name="T19" fmla="*/ 5726 h 1399"/>
                  <a:gd name="T20" fmla="+- 0 3450 3257"/>
                  <a:gd name="T21" fmla="*/ T20 w 915"/>
                  <a:gd name="T22" fmla="+- 0 5832 5205"/>
                  <a:gd name="T23" fmla="*/ 5832 h 1399"/>
                  <a:gd name="T24" fmla="+- 0 3582 3257"/>
                  <a:gd name="T25" fmla="*/ T24 w 915"/>
                  <a:gd name="T26" fmla="+- 0 5832 5205"/>
                  <a:gd name="T27" fmla="*/ 5832 h 1399"/>
                  <a:gd name="T28" fmla="+- 0 3632 3257"/>
                  <a:gd name="T29" fmla="*/ T28 w 915"/>
                  <a:gd name="T30" fmla="+- 0 5882 5205"/>
                  <a:gd name="T31" fmla="*/ 5882 h 1399"/>
                  <a:gd name="T32" fmla="+- 0 3638 3257"/>
                  <a:gd name="T33" fmla="*/ T32 w 915"/>
                  <a:gd name="T34" fmla="+- 0 6071 5205"/>
                  <a:gd name="T35" fmla="*/ 6071 h 1399"/>
                  <a:gd name="T36" fmla="+- 0 3738 3257"/>
                  <a:gd name="T37" fmla="*/ T36 w 915"/>
                  <a:gd name="T38" fmla="+- 0 6090 5205"/>
                  <a:gd name="T39" fmla="*/ 6090 h 1399"/>
                  <a:gd name="T40" fmla="+- 0 3869 3257"/>
                  <a:gd name="T41" fmla="*/ T40 w 915"/>
                  <a:gd name="T42" fmla="+- 0 6058 5205"/>
                  <a:gd name="T43" fmla="*/ 6058 h 1399"/>
                  <a:gd name="T44" fmla="+- 0 3932 3257"/>
                  <a:gd name="T45" fmla="*/ T44 w 915"/>
                  <a:gd name="T46" fmla="+- 0 6127 5205"/>
                  <a:gd name="T47" fmla="*/ 6127 h 1399"/>
                  <a:gd name="T48" fmla="+- 0 4025 3257"/>
                  <a:gd name="T49" fmla="*/ T48 w 915"/>
                  <a:gd name="T50" fmla="+- 0 6058 5205"/>
                  <a:gd name="T51" fmla="*/ 6058 h 1399"/>
                  <a:gd name="T52" fmla="+- 0 4168 3257"/>
                  <a:gd name="T53" fmla="*/ T52 w 915"/>
                  <a:gd name="T54" fmla="+- 0 6237 5205"/>
                  <a:gd name="T55" fmla="*/ 6237 h 1399"/>
                  <a:gd name="T56" fmla="+- 0 4171 3257"/>
                  <a:gd name="T57" fmla="*/ T56 w 915"/>
                  <a:gd name="T58" fmla="+- 0 6450 5205"/>
                  <a:gd name="T59" fmla="*/ 6450 h 1399"/>
                  <a:gd name="T60" fmla="+- 0 4150 3257"/>
                  <a:gd name="T61" fmla="*/ T60 w 915"/>
                  <a:gd name="T62" fmla="+- 0 6509 5205"/>
                  <a:gd name="T63" fmla="*/ 6509 h 1399"/>
                  <a:gd name="T64" fmla="+- 0 4145 3257"/>
                  <a:gd name="T65" fmla="*/ T64 w 915"/>
                  <a:gd name="T66" fmla="+- 0 6604 5205"/>
                  <a:gd name="T67" fmla="*/ 6604 h 1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15" h="1399">
                    <a:moveTo>
                      <a:pt x="118" y="0"/>
                    </a:moveTo>
                    <a:lnTo>
                      <a:pt x="0" y="145"/>
                    </a:lnTo>
                    <a:lnTo>
                      <a:pt x="37" y="289"/>
                    </a:lnTo>
                    <a:lnTo>
                      <a:pt x="143" y="295"/>
                    </a:lnTo>
                    <a:lnTo>
                      <a:pt x="137" y="521"/>
                    </a:lnTo>
                    <a:lnTo>
                      <a:pt x="193" y="627"/>
                    </a:lnTo>
                    <a:lnTo>
                      <a:pt x="325" y="627"/>
                    </a:lnTo>
                    <a:lnTo>
                      <a:pt x="375" y="677"/>
                    </a:lnTo>
                    <a:lnTo>
                      <a:pt x="381" y="866"/>
                    </a:lnTo>
                    <a:lnTo>
                      <a:pt x="481" y="885"/>
                    </a:lnTo>
                    <a:lnTo>
                      <a:pt x="612" y="853"/>
                    </a:lnTo>
                    <a:lnTo>
                      <a:pt x="675" y="922"/>
                    </a:lnTo>
                    <a:lnTo>
                      <a:pt x="768" y="853"/>
                    </a:lnTo>
                    <a:lnTo>
                      <a:pt x="911" y="1032"/>
                    </a:lnTo>
                    <a:lnTo>
                      <a:pt x="914" y="1245"/>
                    </a:lnTo>
                    <a:lnTo>
                      <a:pt x="893" y="1304"/>
                    </a:lnTo>
                    <a:lnTo>
                      <a:pt x="888" y="1399"/>
                    </a:lnTo>
                  </a:path>
                </a:pathLst>
              </a:custGeom>
              <a:noFill/>
              <a:ln w="211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5" name="Group 3753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597" name="Freeform 3754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17 1297"/>
                  <a:gd name="T1" fmla="*/ T0 w 130"/>
                  <a:gd name="T2" fmla="+- 0 3735 3735"/>
                  <a:gd name="T3" fmla="*/ 3735 h 481"/>
                  <a:gd name="T4" fmla="+- 0 1310 1297"/>
                  <a:gd name="T5" fmla="*/ T4 w 130"/>
                  <a:gd name="T6" fmla="+- 0 3741 3735"/>
                  <a:gd name="T7" fmla="*/ 3741 h 481"/>
                  <a:gd name="T8" fmla="+- 0 1303 1297"/>
                  <a:gd name="T9" fmla="*/ T8 w 130"/>
                  <a:gd name="T10" fmla="+- 0 3755 3735"/>
                  <a:gd name="T11" fmla="*/ 3755 h 481"/>
                  <a:gd name="T12" fmla="+- 0 1299 1297"/>
                  <a:gd name="T13" fmla="*/ T12 w 130"/>
                  <a:gd name="T14" fmla="+- 0 3773 3735"/>
                  <a:gd name="T15" fmla="*/ 3773 h 481"/>
                  <a:gd name="T16" fmla="+- 0 1297 1297"/>
                  <a:gd name="T17" fmla="*/ T16 w 130"/>
                  <a:gd name="T18" fmla="+- 0 3794 3735"/>
                  <a:gd name="T19" fmla="*/ 3794 h 481"/>
                  <a:gd name="T20" fmla="+- 0 1301 1297"/>
                  <a:gd name="T21" fmla="*/ T20 w 130"/>
                  <a:gd name="T22" fmla="+- 0 3811 3735"/>
                  <a:gd name="T23" fmla="*/ 3811 h 481"/>
                  <a:gd name="T24" fmla="+- 0 1306 1297"/>
                  <a:gd name="T25" fmla="*/ T24 w 130"/>
                  <a:gd name="T26" fmla="+- 0 3829 3735"/>
                  <a:gd name="T27" fmla="*/ 3829 h 481"/>
                  <a:gd name="T28" fmla="+- 0 1312 1297"/>
                  <a:gd name="T29" fmla="*/ T28 w 130"/>
                  <a:gd name="T30" fmla="+- 0 3846 3735"/>
                  <a:gd name="T31" fmla="*/ 3846 h 481"/>
                  <a:gd name="T32" fmla="+- 0 1320 1297"/>
                  <a:gd name="T33" fmla="*/ T32 w 130"/>
                  <a:gd name="T34" fmla="+- 0 3864 3735"/>
                  <a:gd name="T35" fmla="*/ 3864 h 481"/>
                  <a:gd name="T36" fmla="+- 0 1329 1297"/>
                  <a:gd name="T37" fmla="*/ T36 w 130"/>
                  <a:gd name="T38" fmla="+- 0 3882 3735"/>
                  <a:gd name="T39" fmla="*/ 3882 h 481"/>
                  <a:gd name="T40" fmla="+- 0 1337 1297"/>
                  <a:gd name="T41" fmla="*/ T40 w 130"/>
                  <a:gd name="T42" fmla="+- 0 3901 3735"/>
                  <a:gd name="T43" fmla="*/ 3901 h 481"/>
                  <a:gd name="T44" fmla="+- 0 1358 1297"/>
                  <a:gd name="T45" fmla="*/ T44 w 130"/>
                  <a:gd name="T46" fmla="+- 0 3961 3735"/>
                  <a:gd name="T47" fmla="*/ 3961 h 481"/>
                  <a:gd name="T48" fmla="+- 0 1372 1297"/>
                  <a:gd name="T49" fmla="*/ T48 w 130"/>
                  <a:gd name="T50" fmla="+- 0 4028 3735"/>
                  <a:gd name="T51" fmla="*/ 4028 h 481"/>
                  <a:gd name="T52" fmla="+- 0 1384 1297"/>
                  <a:gd name="T53" fmla="*/ T52 w 130"/>
                  <a:gd name="T54" fmla="+- 0 4099 3735"/>
                  <a:gd name="T55" fmla="*/ 4099 h 481"/>
                  <a:gd name="T56" fmla="+- 0 1388 1297"/>
                  <a:gd name="T57" fmla="*/ T56 w 130"/>
                  <a:gd name="T58" fmla="+- 0 4121 3735"/>
                  <a:gd name="T59" fmla="*/ 4121 h 481"/>
                  <a:gd name="T60" fmla="+- 0 1391 1297"/>
                  <a:gd name="T61" fmla="*/ T60 w 130"/>
                  <a:gd name="T62" fmla="+- 0 4141 3735"/>
                  <a:gd name="T63" fmla="*/ 4141 h 481"/>
                  <a:gd name="T64" fmla="+- 0 1404 1297"/>
                  <a:gd name="T65" fmla="*/ T64 w 130"/>
                  <a:gd name="T66" fmla="+- 0 4200 3735"/>
                  <a:gd name="T67" fmla="*/ 4200 h 481"/>
                  <a:gd name="T68" fmla="+- 0 1416 1297"/>
                  <a:gd name="T69" fmla="*/ T68 w 130"/>
                  <a:gd name="T70" fmla="+- 0 4215 3735"/>
                  <a:gd name="T71" fmla="*/ 4215 h 481"/>
                  <a:gd name="T72" fmla="+- 0 1421 1297"/>
                  <a:gd name="T73" fmla="*/ T72 w 130"/>
                  <a:gd name="T74" fmla="+- 0 4209 3735"/>
                  <a:gd name="T75" fmla="*/ 4209 h 481"/>
                  <a:gd name="T76" fmla="+- 0 1425 1297"/>
                  <a:gd name="T77" fmla="*/ T76 w 130"/>
                  <a:gd name="T78" fmla="+- 0 4196 3735"/>
                  <a:gd name="T79" fmla="*/ 4196 h 481"/>
                  <a:gd name="T80" fmla="+- 0 1427 1297"/>
                  <a:gd name="T81" fmla="*/ T80 w 130"/>
                  <a:gd name="T82" fmla="+- 0 4177 3735"/>
                  <a:gd name="T83" fmla="*/ 4177 h 481"/>
                  <a:gd name="T84" fmla="+- 0 1426 1297"/>
                  <a:gd name="T85" fmla="*/ T84 w 130"/>
                  <a:gd name="T86" fmla="+- 0 4161 3735"/>
                  <a:gd name="T87" fmla="*/ 4161 h 481"/>
                  <a:gd name="T88" fmla="+- 0 1417 1297"/>
                  <a:gd name="T89" fmla="*/ T88 w 130"/>
                  <a:gd name="T90" fmla="+- 0 4083 3735"/>
                  <a:gd name="T91" fmla="*/ 4083 h 481"/>
                  <a:gd name="T92" fmla="+- 0 1407 1297"/>
                  <a:gd name="T93" fmla="*/ T92 w 130"/>
                  <a:gd name="T94" fmla="+- 0 4018 3735"/>
                  <a:gd name="T95" fmla="*/ 4018 h 481"/>
                  <a:gd name="T96" fmla="+- 0 1395 1297"/>
                  <a:gd name="T97" fmla="*/ T96 w 130"/>
                  <a:gd name="T98" fmla="+- 0 3956 3735"/>
                  <a:gd name="T99" fmla="*/ 3956 h 481"/>
                  <a:gd name="T100" fmla="+- 0 1378 1297"/>
                  <a:gd name="T101" fmla="*/ T100 w 130"/>
                  <a:gd name="T102" fmla="+- 0 3890 3735"/>
                  <a:gd name="T103" fmla="*/ 3890 h 481"/>
                  <a:gd name="T104" fmla="+- 0 1358 1297"/>
                  <a:gd name="T105" fmla="*/ T104 w 130"/>
                  <a:gd name="T106" fmla="+- 0 3819 3735"/>
                  <a:gd name="T107" fmla="*/ 3819 h 481"/>
                  <a:gd name="T108" fmla="+- 0 1333 1297"/>
                  <a:gd name="T109" fmla="*/ T108 w 130"/>
                  <a:gd name="T110" fmla="+- 0 3751 3735"/>
                  <a:gd name="T111" fmla="*/ 3751 h 481"/>
                  <a:gd name="T112" fmla="+- 0 1325 1297"/>
                  <a:gd name="T113" fmla="*/ T112 w 130"/>
                  <a:gd name="T114" fmla="+- 0 3739 3735"/>
                  <a:gd name="T115" fmla="*/ 3739 h 481"/>
                  <a:gd name="T116" fmla="+- 0 1317 1297"/>
                  <a:gd name="T117" fmla="*/ T116 w 130"/>
                  <a:gd name="T118" fmla="+- 0 3735 3735"/>
                  <a:gd name="T119" fmla="*/ 3735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30" h="481">
                    <a:moveTo>
                      <a:pt x="20" y="0"/>
                    </a:moveTo>
                    <a:lnTo>
                      <a:pt x="13" y="6"/>
                    </a:lnTo>
                    <a:lnTo>
                      <a:pt x="6" y="20"/>
                    </a:lnTo>
                    <a:lnTo>
                      <a:pt x="2" y="38"/>
                    </a:ln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2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4"/>
                    </a:lnTo>
                    <a:lnTo>
                      <a:pt x="91" y="386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2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6" name="Group 3751"/>
            <p:cNvGrpSpPr>
              <a:grpSpLocks/>
            </p:cNvGrpSpPr>
            <p:nvPr/>
          </p:nvGrpSpPr>
          <p:grpSpPr bwMode="auto">
            <a:xfrm>
              <a:off x="1297" y="3735"/>
              <a:ext cx="130" cy="481"/>
              <a:chOff x="1297" y="3735"/>
              <a:chExt cx="130" cy="481"/>
            </a:xfrm>
          </p:grpSpPr>
          <p:sp>
            <p:nvSpPr>
              <p:cNvPr id="596" name="Freeform 3752"/>
              <p:cNvSpPr>
                <a:spLocks/>
              </p:cNvSpPr>
              <p:nvPr/>
            </p:nvSpPr>
            <p:spPr bwMode="auto">
              <a:xfrm>
                <a:off x="1297" y="3735"/>
                <a:ext cx="130" cy="481"/>
              </a:xfrm>
              <a:custGeom>
                <a:avLst/>
                <a:gdLst>
                  <a:gd name="T0" fmla="+- 0 1325 1297"/>
                  <a:gd name="T1" fmla="*/ T0 w 130"/>
                  <a:gd name="T2" fmla="+- 0 3739 3735"/>
                  <a:gd name="T3" fmla="*/ 3739 h 481"/>
                  <a:gd name="T4" fmla="+- 0 1297 1297"/>
                  <a:gd name="T5" fmla="*/ T4 w 130"/>
                  <a:gd name="T6" fmla="+- 0 3794 3735"/>
                  <a:gd name="T7" fmla="*/ 3794 h 481"/>
                  <a:gd name="T8" fmla="+- 0 1301 1297"/>
                  <a:gd name="T9" fmla="*/ T8 w 130"/>
                  <a:gd name="T10" fmla="+- 0 3811 3735"/>
                  <a:gd name="T11" fmla="*/ 3811 h 481"/>
                  <a:gd name="T12" fmla="+- 0 1306 1297"/>
                  <a:gd name="T13" fmla="*/ T12 w 130"/>
                  <a:gd name="T14" fmla="+- 0 3829 3735"/>
                  <a:gd name="T15" fmla="*/ 3829 h 481"/>
                  <a:gd name="T16" fmla="+- 0 1312 1297"/>
                  <a:gd name="T17" fmla="*/ T16 w 130"/>
                  <a:gd name="T18" fmla="+- 0 3846 3735"/>
                  <a:gd name="T19" fmla="*/ 3846 h 481"/>
                  <a:gd name="T20" fmla="+- 0 1320 1297"/>
                  <a:gd name="T21" fmla="*/ T20 w 130"/>
                  <a:gd name="T22" fmla="+- 0 3864 3735"/>
                  <a:gd name="T23" fmla="*/ 3864 h 481"/>
                  <a:gd name="T24" fmla="+- 0 1328 1297"/>
                  <a:gd name="T25" fmla="*/ T24 w 130"/>
                  <a:gd name="T26" fmla="+- 0 3882 3735"/>
                  <a:gd name="T27" fmla="*/ 3882 h 481"/>
                  <a:gd name="T28" fmla="+- 0 1337 1297"/>
                  <a:gd name="T29" fmla="*/ T28 w 130"/>
                  <a:gd name="T30" fmla="+- 0 3901 3735"/>
                  <a:gd name="T31" fmla="*/ 3901 h 481"/>
                  <a:gd name="T32" fmla="+- 0 1358 1297"/>
                  <a:gd name="T33" fmla="*/ T32 w 130"/>
                  <a:gd name="T34" fmla="+- 0 3961 3735"/>
                  <a:gd name="T35" fmla="*/ 3961 h 481"/>
                  <a:gd name="T36" fmla="+- 0 1372 1297"/>
                  <a:gd name="T37" fmla="*/ T36 w 130"/>
                  <a:gd name="T38" fmla="+- 0 4028 3735"/>
                  <a:gd name="T39" fmla="*/ 4028 h 481"/>
                  <a:gd name="T40" fmla="+- 0 1384 1297"/>
                  <a:gd name="T41" fmla="*/ T40 w 130"/>
                  <a:gd name="T42" fmla="+- 0 4098 3735"/>
                  <a:gd name="T43" fmla="*/ 4098 h 481"/>
                  <a:gd name="T44" fmla="+- 0 1388 1297"/>
                  <a:gd name="T45" fmla="*/ T44 w 130"/>
                  <a:gd name="T46" fmla="+- 0 4120 3735"/>
                  <a:gd name="T47" fmla="*/ 4120 h 481"/>
                  <a:gd name="T48" fmla="+- 0 1391 1297"/>
                  <a:gd name="T49" fmla="*/ T48 w 130"/>
                  <a:gd name="T50" fmla="+- 0 4141 3735"/>
                  <a:gd name="T51" fmla="*/ 4141 h 481"/>
                  <a:gd name="T52" fmla="+- 0 1404 1297"/>
                  <a:gd name="T53" fmla="*/ T52 w 130"/>
                  <a:gd name="T54" fmla="+- 0 4200 3735"/>
                  <a:gd name="T55" fmla="*/ 4200 h 481"/>
                  <a:gd name="T56" fmla="+- 0 1416 1297"/>
                  <a:gd name="T57" fmla="*/ T56 w 130"/>
                  <a:gd name="T58" fmla="+- 0 4215 3735"/>
                  <a:gd name="T59" fmla="*/ 4215 h 481"/>
                  <a:gd name="T60" fmla="+- 0 1421 1297"/>
                  <a:gd name="T61" fmla="*/ T60 w 130"/>
                  <a:gd name="T62" fmla="+- 0 4209 3735"/>
                  <a:gd name="T63" fmla="*/ 4209 h 481"/>
                  <a:gd name="T64" fmla="+- 0 1425 1297"/>
                  <a:gd name="T65" fmla="*/ T64 w 130"/>
                  <a:gd name="T66" fmla="+- 0 4196 3735"/>
                  <a:gd name="T67" fmla="*/ 4196 h 481"/>
                  <a:gd name="T68" fmla="+- 0 1427 1297"/>
                  <a:gd name="T69" fmla="*/ T68 w 130"/>
                  <a:gd name="T70" fmla="+- 0 4177 3735"/>
                  <a:gd name="T71" fmla="*/ 4177 h 481"/>
                  <a:gd name="T72" fmla="+- 0 1426 1297"/>
                  <a:gd name="T73" fmla="*/ T72 w 130"/>
                  <a:gd name="T74" fmla="+- 0 4161 3735"/>
                  <a:gd name="T75" fmla="*/ 4161 h 481"/>
                  <a:gd name="T76" fmla="+- 0 1417 1297"/>
                  <a:gd name="T77" fmla="*/ T76 w 130"/>
                  <a:gd name="T78" fmla="+- 0 4083 3735"/>
                  <a:gd name="T79" fmla="*/ 4083 h 481"/>
                  <a:gd name="T80" fmla="+- 0 1407 1297"/>
                  <a:gd name="T81" fmla="*/ T80 w 130"/>
                  <a:gd name="T82" fmla="+- 0 4018 3735"/>
                  <a:gd name="T83" fmla="*/ 4018 h 481"/>
                  <a:gd name="T84" fmla="+- 0 1395 1297"/>
                  <a:gd name="T85" fmla="*/ T84 w 130"/>
                  <a:gd name="T86" fmla="+- 0 3956 3735"/>
                  <a:gd name="T87" fmla="*/ 3956 h 481"/>
                  <a:gd name="T88" fmla="+- 0 1378 1297"/>
                  <a:gd name="T89" fmla="*/ T88 w 130"/>
                  <a:gd name="T90" fmla="+- 0 3890 3735"/>
                  <a:gd name="T91" fmla="*/ 3890 h 481"/>
                  <a:gd name="T92" fmla="+- 0 1358 1297"/>
                  <a:gd name="T93" fmla="*/ T92 w 130"/>
                  <a:gd name="T94" fmla="+- 0 3819 3735"/>
                  <a:gd name="T95" fmla="*/ 3819 h 481"/>
                  <a:gd name="T96" fmla="+- 0 1333 1297"/>
                  <a:gd name="T97" fmla="*/ T96 w 130"/>
                  <a:gd name="T98" fmla="+- 0 3751 3735"/>
                  <a:gd name="T99" fmla="*/ 3751 h 481"/>
                  <a:gd name="T100" fmla="+- 0 1327 1297"/>
                  <a:gd name="T101" fmla="*/ T100 w 130"/>
                  <a:gd name="T102" fmla="+- 0 3742 3735"/>
                  <a:gd name="T103" fmla="*/ 3742 h 481"/>
                  <a:gd name="T104" fmla="+- 0 1325 1297"/>
                  <a:gd name="T105" fmla="*/ T104 w 130"/>
                  <a:gd name="T106" fmla="+- 0 3739 3735"/>
                  <a:gd name="T107" fmla="*/ 3739 h 4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0" h="481">
                    <a:moveTo>
                      <a:pt x="28" y="4"/>
                    </a:moveTo>
                    <a:lnTo>
                      <a:pt x="0" y="59"/>
                    </a:lnTo>
                    <a:lnTo>
                      <a:pt x="4" y="76"/>
                    </a:lnTo>
                    <a:lnTo>
                      <a:pt x="9" y="94"/>
                    </a:lnTo>
                    <a:lnTo>
                      <a:pt x="15" y="111"/>
                    </a:lnTo>
                    <a:lnTo>
                      <a:pt x="23" y="129"/>
                    </a:lnTo>
                    <a:lnTo>
                      <a:pt x="31" y="147"/>
                    </a:lnTo>
                    <a:lnTo>
                      <a:pt x="40" y="166"/>
                    </a:lnTo>
                    <a:lnTo>
                      <a:pt x="61" y="226"/>
                    </a:lnTo>
                    <a:lnTo>
                      <a:pt x="75" y="293"/>
                    </a:lnTo>
                    <a:lnTo>
                      <a:pt x="87" y="363"/>
                    </a:lnTo>
                    <a:lnTo>
                      <a:pt x="91" y="385"/>
                    </a:lnTo>
                    <a:lnTo>
                      <a:pt x="94" y="406"/>
                    </a:lnTo>
                    <a:lnTo>
                      <a:pt x="107" y="465"/>
                    </a:lnTo>
                    <a:lnTo>
                      <a:pt x="119" y="480"/>
                    </a:lnTo>
                    <a:lnTo>
                      <a:pt x="124" y="474"/>
                    </a:lnTo>
                    <a:lnTo>
                      <a:pt x="128" y="461"/>
                    </a:lnTo>
                    <a:lnTo>
                      <a:pt x="130" y="442"/>
                    </a:lnTo>
                    <a:lnTo>
                      <a:pt x="129" y="426"/>
                    </a:lnTo>
                    <a:lnTo>
                      <a:pt x="120" y="348"/>
                    </a:lnTo>
                    <a:lnTo>
                      <a:pt x="110" y="283"/>
                    </a:lnTo>
                    <a:lnTo>
                      <a:pt x="98" y="221"/>
                    </a:lnTo>
                    <a:lnTo>
                      <a:pt x="81" y="155"/>
                    </a:lnTo>
                    <a:lnTo>
                      <a:pt x="61" y="84"/>
                    </a:lnTo>
                    <a:lnTo>
                      <a:pt x="36" y="16"/>
                    </a:lnTo>
                    <a:lnTo>
                      <a:pt x="30" y="7"/>
                    </a:lnTo>
                    <a:lnTo>
                      <a:pt x="28" y="4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7" name="Group 3749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595" name="Freeform 3750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314 1034"/>
                  <a:gd name="T1" fmla="*/ T0 w 296"/>
                  <a:gd name="T2" fmla="+- 0 4821 4821"/>
                  <a:gd name="T3" fmla="*/ 4821 h 1027"/>
                  <a:gd name="T4" fmla="+- 0 1276 1034"/>
                  <a:gd name="T5" fmla="*/ T4 w 296"/>
                  <a:gd name="T6" fmla="+- 0 4874 4821"/>
                  <a:gd name="T7" fmla="*/ 4874 h 1027"/>
                  <a:gd name="T8" fmla="+- 0 1248 1034"/>
                  <a:gd name="T9" fmla="*/ T8 w 296"/>
                  <a:gd name="T10" fmla="+- 0 4946 4821"/>
                  <a:gd name="T11" fmla="*/ 4946 h 1027"/>
                  <a:gd name="T12" fmla="+- 0 1226 1034"/>
                  <a:gd name="T13" fmla="*/ T12 w 296"/>
                  <a:gd name="T14" fmla="+- 0 5012 4821"/>
                  <a:gd name="T15" fmla="*/ 5012 h 1027"/>
                  <a:gd name="T16" fmla="+- 0 1211 1034"/>
                  <a:gd name="T17" fmla="*/ T16 w 296"/>
                  <a:gd name="T18" fmla="+- 0 5074 4821"/>
                  <a:gd name="T19" fmla="*/ 5074 h 1027"/>
                  <a:gd name="T20" fmla="+- 0 1206 1034"/>
                  <a:gd name="T21" fmla="*/ T20 w 296"/>
                  <a:gd name="T22" fmla="+- 0 5113 4821"/>
                  <a:gd name="T23" fmla="*/ 5113 h 1027"/>
                  <a:gd name="T24" fmla="+- 0 1207 1034"/>
                  <a:gd name="T25" fmla="*/ T24 w 296"/>
                  <a:gd name="T26" fmla="+- 0 5133 4821"/>
                  <a:gd name="T27" fmla="*/ 5133 h 1027"/>
                  <a:gd name="T28" fmla="+- 0 1210 1034"/>
                  <a:gd name="T29" fmla="*/ T28 w 296"/>
                  <a:gd name="T30" fmla="+- 0 5152 4821"/>
                  <a:gd name="T31" fmla="*/ 5152 h 1027"/>
                  <a:gd name="T32" fmla="+- 0 1214 1034"/>
                  <a:gd name="T33" fmla="*/ T32 w 296"/>
                  <a:gd name="T34" fmla="+- 0 5169 4821"/>
                  <a:gd name="T35" fmla="*/ 5169 h 1027"/>
                  <a:gd name="T36" fmla="+- 0 1219 1034"/>
                  <a:gd name="T37" fmla="*/ T36 w 296"/>
                  <a:gd name="T38" fmla="+- 0 5186 4821"/>
                  <a:gd name="T39" fmla="*/ 5186 h 1027"/>
                  <a:gd name="T40" fmla="+- 0 1223 1034"/>
                  <a:gd name="T41" fmla="*/ T40 w 296"/>
                  <a:gd name="T42" fmla="+- 0 5204 4821"/>
                  <a:gd name="T43" fmla="*/ 5204 h 1027"/>
                  <a:gd name="T44" fmla="+- 0 1228 1034"/>
                  <a:gd name="T45" fmla="*/ T44 w 296"/>
                  <a:gd name="T46" fmla="+- 0 5224 4821"/>
                  <a:gd name="T47" fmla="*/ 5224 h 1027"/>
                  <a:gd name="T48" fmla="+- 0 1231 1034"/>
                  <a:gd name="T49" fmla="*/ T48 w 296"/>
                  <a:gd name="T50" fmla="+- 0 5245 4821"/>
                  <a:gd name="T51" fmla="*/ 5245 h 1027"/>
                  <a:gd name="T52" fmla="+- 0 1245 1034"/>
                  <a:gd name="T53" fmla="*/ T52 w 296"/>
                  <a:gd name="T54" fmla="+- 0 5471 4821"/>
                  <a:gd name="T55" fmla="*/ 5471 h 1027"/>
                  <a:gd name="T56" fmla="+- 0 1075 1034"/>
                  <a:gd name="T57" fmla="*/ T56 w 296"/>
                  <a:gd name="T58" fmla="+- 0 5721 4821"/>
                  <a:gd name="T59" fmla="*/ 5721 h 1027"/>
                  <a:gd name="T60" fmla="+- 0 1062 1034"/>
                  <a:gd name="T61" fmla="*/ T60 w 296"/>
                  <a:gd name="T62" fmla="+- 0 5746 4821"/>
                  <a:gd name="T63" fmla="*/ 5746 h 1027"/>
                  <a:gd name="T64" fmla="+- 0 1051 1034"/>
                  <a:gd name="T65" fmla="*/ T64 w 296"/>
                  <a:gd name="T66" fmla="+- 0 5770 4821"/>
                  <a:gd name="T67" fmla="*/ 5770 h 1027"/>
                  <a:gd name="T68" fmla="+- 0 1043 1034"/>
                  <a:gd name="T69" fmla="*/ T68 w 296"/>
                  <a:gd name="T70" fmla="+- 0 5793 4821"/>
                  <a:gd name="T71" fmla="*/ 5793 h 1027"/>
                  <a:gd name="T72" fmla="+- 0 1037 1034"/>
                  <a:gd name="T73" fmla="*/ T72 w 296"/>
                  <a:gd name="T74" fmla="+- 0 5813 4821"/>
                  <a:gd name="T75" fmla="*/ 5813 h 1027"/>
                  <a:gd name="T76" fmla="+- 0 1034 1034"/>
                  <a:gd name="T77" fmla="*/ T76 w 296"/>
                  <a:gd name="T78" fmla="+- 0 5830 4821"/>
                  <a:gd name="T79" fmla="*/ 5830 h 1027"/>
                  <a:gd name="T80" fmla="+- 0 1035 1034"/>
                  <a:gd name="T81" fmla="*/ T80 w 296"/>
                  <a:gd name="T82" fmla="+- 0 5841 4821"/>
                  <a:gd name="T83" fmla="*/ 5841 h 1027"/>
                  <a:gd name="T84" fmla="+- 0 1038 1034"/>
                  <a:gd name="T85" fmla="*/ T84 w 296"/>
                  <a:gd name="T86" fmla="+- 0 5847 4821"/>
                  <a:gd name="T87" fmla="*/ 5847 h 1027"/>
                  <a:gd name="T88" fmla="+- 0 1046 1034"/>
                  <a:gd name="T89" fmla="*/ T88 w 296"/>
                  <a:gd name="T90" fmla="+- 0 5843 4821"/>
                  <a:gd name="T91" fmla="*/ 5843 h 1027"/>
                  <a:gd name="T92" fmla="+- 0 1102 1034"/>
                  <a:gd name="T93" fmla="*/ T92 w 296"/>
                  <a:gd name="T94" fmla="+- 0 5791 4821"/>
                  <a:gd name="T95" fmla="*/ 5791 h 1027"/>
                  <a:gd name="T96" fmla="+- 0 1152 1034"/>
                  <a:gd name="T97" fmla="*/ T96 w 296"/>
                  <a:gd name="T98" fmla="+- 0 5735 4821"/>
                  <a:gd name="T99" fmla="*/ 5735 h 1027"/>
                  <a:gd name="T100" fmla="+- 0 1194 1034"/>
                  <a:gd name="T101" fmla="*/ T100 w 296"/>
                  <a:gd name="T102" fmla="+- 0 5685 4821"/>
                  <a:gd name="T103" fmla="*/ 5685 h 1027"/>
                  <a:gd name="T104" fmla="+- 0 1232 1034"/>
                  <a:gd name="T105" fmla="*/ T104 w 296"/>
                  <a:gd name="T106" fmla="+- 0 5635 4821"/>
                  <a:gd name="T107" fmla="*/ 5635 h 1027"/>
                  <a:gd name="T108" fmla="+- 0 1264 1034"/>
                  <a:gd name="T109" fmla="*/ T108 w 296"/>
                  <a:gd name="T110" fmla="+- 0 5570 4821"/>
                  <a:gd name="T111" fmla="*/ 5570 h 1027"/>
                  <a:gd name="T112" fmla="+- 0 1271 1034"/>
                  <a:gd name="T113" fmla="*/ T112 w 296"/>
                  <a:gd name="T114" fmla="+- 0 5496 4821"/>
                  <a:gd name="T115" fmla="*/ 5496 h 1027"/>
                  <a:gd name="T116" fmla="+- 0 1271 1034"/>
                  <a:gd name="T117" fmla="*/ T116 w 296"/>
                  <a:gd name="T118" fmla="+- 0 5477 4821"/>
                  <a:gd name="T119" fmla="*/ 5477 h 1027"/>
                  <a:gd name="T120" fmla="+- 0 1274 1034"/>
                  <a:gd name="T121" fmla="*/ T120 w 296"/>
                  <a:gd name="T122" fmla="+- 0 5415 4821"/>
                  <a:gd name="T123" fmla="*/ 5415 h 1027"/>
                  <a:gd name="T124" fmla="+- 0 1276 1034"/>
                  <a:gd name="T125" fmla="*/ T124 w 296"/>
                  <a:gd name="T126" fmla="+- 0 5351 4821"/>
                  <a:gd name="T127" fmla="*/ 5351 h 1027"/>
                  <a:gd name="T128" fmla="+- 0 1276 1034"/>
                  <a:gd name="T129" fmla="*/ T128 w 296"/>
                  <a:gd name="T130" fmla="+- 0 5309 4821"/>
                  <a:gd name="T131" fmla="*/ 5309 h 1027"/>
                  <a:gd name="T132" fmla="+- 0 1276 1034"/>
                  <a:gd name="T133" fmla="*/ T132 w 296"/>
                  <a:gd name="T134" fmla="+- 0 5289 4821"/>
                  <a:gd name="T135" fmla="*/ 5289 h 1027"/>
                  <a:gd name="T136" fmla="+- 0 1273 1034"/>
                  <a:gd name="T137" fmla="*/ T136 w 296"/>
                  <a:gd name="T138" fmla="+- 0 5227 4821"/>
                  <a:gd name="T139" fmla="*/ 5227 h 1027"/>
                  <a:gd name="T140" fmla="+- 0 1260 1034"/>
                  <a:gd name="T141" fmla="*/ T140 w 296"/>
                  <a:gd name="T142" fmla="+- 0 5158 4821"/>
                  <a:gd name="T143" fmla="*/ 5158 h 1027"/>
                  <a:gd name="T144" fmla="+- 0 1255 1034"/>
                  <a:gd name="T145" fmla="*/ T144 w 296"/>
                  <a:gd name="T146" fmla="+- 0 5139 4821"/>
                  <a:gd name="T147" fmla="*/ 5139 h 1027"/>
                  <a:gd name="T148" fmla="+- 0 1251 1034"/>
                  <a:gd name="T149" fmla="*/ T148 w 296"/>
                  <a:gd name="T150" fmla="+- 0 5121 4821"/>
                  <a:gd name="T151" fmla="*/ 5121 h 1027"/>
                  <a:gd name="T152" fmla="+- 0 1248 1034"/>
                  <a:gd name="T153" fmla="*/ T152 w 296"/>
                  <a:gd name="T154" fmla="+- 0 5105 4821"/>
                  <a:gd name="T155" fmla="*/ 5105 h 1027"/>
                  <a:gd name="T156" fmla="+- 0 1245 1034"/>
                  <a:gd name="T157" fmla="*/ T156 w 296"/>
                  <a:gd name="T158" fmla="+- 0 5090 4821"/>
                  <a:gd name="T159" fmla="*/ 5090 h 1027"/>
                  <a:gd name="T160" fmla="+- 0 1247 1034"/>
                  <a:gd name="T161" fmla="*/ T160 w 296"/>
                  <a:gd name="T162" fmla="+- 0 5066 4821"/>
                  <a:gd name="T163" fmla="*/ 5066 h 1027"/>
                  <a:gd name="T164" fmla="+- 0 1253 1034"/>
                  <a:gd name="T165" fmla="*/ T164 w 296"/>
                  <a:gd name="T166" fmla="+- 0 5050 4821"/>
                  <a:gd name="T167" fmla="*/ 5050 h 1027"/>
                  <a:gd name="T168" fmla="+- 0 1260 1034"/>
                  <a:gd name="T169" fmla="*/ T168 w 296"/>
                  <a:gd name="T170" fmla="+- 0 5038 4821"/>
                  <a:gd name="T171" fmla="*/ 5038 h 1027"/>
                  <a:gd name="T172" fmla="+- 0 1269 1034"/>
                  <a:gd name="T173" fmla="*/ T172 w 296"/>
                  <a:gd name="T174" fmla="+- 0 5025 4821"/>
                  <a:gd name="T175" fmla="*/ 5025 h 1027"/>
                  <a:gd name="T176" fmla="+- 0 1278 1034"/>
                  <a:gd name="T177" fmla="*/ T176 w 296"/>
                  <a:gd name="T178" fmla="+- 0 5007 4821"/>
                  <a:gd name="T179" fmla="*/ 5007 h 1027"/>
                  <a:gd name="T180" fmla="+- 0 1283 1034"/>
                  <a:gd name="T181" fmla="*/ T180 w 296"/>
                  <a:gd name="T182" fmla="+- 0 4990 4821"/>
                  <a:gd name="T183" fmla="*/ 4990 h 1027"/>
                  <a:gd name="T184" fmla="+- 0 1291 1034"/>
                  <a:gd name="T185" fmla="*/ T184 w 296"/>
                  <a:gd name="T186" fmla="+- 0 4971 4821"/>
                  <a:gd name="T187" fmla="*/ 4971 h 1027"/>
                  <a:gd name="T188" fmla="+- 0 1298 1034"/>
                  <a:gd name="T189" fmla="*/ T188 w 296"/>
                  <a:gd name="T190" fmla="+- 0 4949 4821"/>
                  <a:gd name="T191" fmla="*/ 4949 h 1027"/>
                  <a:gd name="T192" fmla="+- 0 1321 1034"/>
                  <a:gd name="T193" fmla="*/ T192 w 296"/>
                  <a:gd name="T194" fmla="+- 0 4881 4821"/>
                  <a:gd name="T195" fmla="*/ 4881 h 1027"/>
                  <a:gd name="T196" fmla="+- 0 1330 1034"/>
                  <a:gd name="T197" fmla="*/ T196 w 296"/>
                  <a:gd name="T198" fmla="+- 0 4847 4821"/>
                  <a:gd name="T199" fmla="*/ 4847 h 1027"/>
                  <a:gd name="T200" fmla="+- 0 1329 1034"/>
                  <a:gd name="T201" fmla="*/ T200 w 296"/>
                  <a:gd name="T202" fmla="+- 0 4832 4821"/>
                  <a:gd name="T203" fmla="*/ 4832 h 1027"/>
                  <a:gd name="T204" fmla="+- 0 1323 1034"/>
                  <a:gd name="T205" fmla="*/ T204 w 296"/>
                  <a:gd name="T206" fmla="+- 0 4823 4821"/>
                  <a:gd name="T207" fmla="*/ 4823 h 1027"/>
                  <a:gd name="T208" fmla="+- 0 1314 1034"/>
                  <a:gd name="T209" fmla="*/ T208 w 296"/>
                  <a:gd name="T210" fmla="+- 0 4821 4821"/>
                  <a:gd name="T211" fmla="*/ 4821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296" h="1027">
                    <a:moveTo>
                      <a:pt x="280" y="0"/>
                    </a:moveTo>
                    <a:lnTo>
                      <a:pt x="242" y="53"/>
                    </a:lnTo>
                    <a:lnTo>
                      <a:pt x="214" y="125"/>
                    </a:lnTo>
                    <a:lnTo>
                      <a:pt x="192" y="191"/>
                    </a:lnTo>
                    <a:lnTo>
                      <a:pt x="177" y="25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8" name="Group 3747"/>
            <p:cNvGrpSpPr>
              <a:grpSpLocks/>
            </p:cNvGrpSpPr>
            <p:nvPr/>
          </p:nvGrpSpPr>
          <p:grpSpPr bwMode="auto">
            <a:xfrm>
              <a:off x="1034" y="4821"/>
              <a:ext cx="296" cy="1027"/>
              <a:chOff x="1034" y="4821"/>
              <a:chExt cx="296" cy="1027"/>
            </a:xfrm>
          </p:grpSpPr>
          <p:sp>
            <p:nvSpPr>
              <p:cNvPr id="594" name="Freeform 3748"/>
              <p:cNvSpPr>
                <a:spLocks/>
              </p:cNvSpPr>
              <p:nvPr/>
            </p:nvSpPr>
            <p:spPr bwMode="auto">
              <a:xfrm>
                <a:off x="1034" y="4821"/>
                <a:ext cx="296" cy="1027"/>
              </a:xfrm>
              <a:custGeom>
                <a:avLst/>
                <a:gdLst>
                  <a:gd name="T0" fmla="+- 0 1281 1034"/>
                  <a:gd name="T1" fmla="*/ T0 w 296"/>
                  <a:gd name="T2" fmla="+- 0 4862 4821"/>
                  <a:gd name="T3" fmla="*/ 4862 h 1027"/>
                  <a:gd name="T4" fmla="+- 0 1255 1034"/>
                  <a:gd name="T5" fmla="*/ T4 w 296"/>
                  <a:gd name="T6" fmla="+- 0 4926 4821"/>
                  <a:gd name="T7" fmla="*/ 4926 h 1027"/>
                  <a:gd name="T8" fmla="+- 0 1233 1034"/>
                  <a:gd name="T9" fmla="*/ T8 w 296"/>
                  <a:gd name="T10" fmla="+- 0 4990 4821"/>
                  <a:gd name="T11" fmla="*/ 4990 h 1027"/>
                  <a:gd name="T12" fmla="+- 0 1215 1034"/>
                  <a:gd name="T13" fmla="*/ T12 w 296"/>
                  <a:gd name="T14" fmla="+- 0 5054 4821"/>
                  <a:gd name="T15" fmla="*/ 5054 h 1027"/>
                  <a:gd name="T16" fmla="+- 0 1206 1034"/>
                  <a:gd name="T17" fmla="*/ T16 w 296"/>
                  <a:gd name="T18" fmla="+- 0 5113 4821"/>
                  <a:gd name="T19" fmla="*/ 5113 h 1027"/>
                  <a:gd name="T20" fmla="+- 0 1207 1034"/>
                  <a:gd name="T21" fmla="*/ T20 w 296"/>
                  <a:gd name="T22" fmla="+- 0 5133 4821"/>
                  <a:gd name="T23" fmla="*/ 5133 h 1027"/>
                  <a:gd name="T24" fmla="+- 0 1210 1034"/>
                  <a:gd name="T25" fmla="*/ T24 w 296"/>
                  <a:gd name="T26" fmla="+- 0 5152 4821"/>
                  <a:gd name="T27" fmla="*/ 5152 h 1027"/>
                  <a:gd name="T28" fmla="+- 0 1214 1034"/>
                  <a:gd name="T29" fmla="*/ T28 w 296"/>
                  <a:gd name="T30" fmla="+- 0 5169 4821"/>
                  <a:gd name="T31" fmla="*/ 5169 h 1027"/>
                  <a:gd name="T32" fmla="+- 0 1219 1034"/>
                  <a:gd name="T33" fmla="*/ T32 w 296"/>
                  <a:gd name="T34" fmla="+- 0 5186 4821"/>
                  <a:gd name="T35" fmla="*/ 5186 h 1027"/>
                  <a:gd name="T36" fmla="+- 0 1223 1034"/>
                  <a:gd name="T37" fmla="*/ T36 w 296"/>
                  <a:gd name="T38" fmla="+- 0 5204 4821"/>
                  <a:gd name="T39" fmla="*/ 5204 h 1027"/>
                  <a:gd name="T40" fmla="+- 0 1228 1034"/>
                  <a:gd name="T41" fmla="*/ T40 w 296"/>
                  <a:gd name="T42" fmla="+- 0 5224 4821"/>
                  <a:gd name="T43" fmla="*/ 5224 h 1027"/>
                  <a:gd name="T44" fmla="+- 0 1231 1034"/>
                  <a:gd name="T45" fmla="*/ T44 w 296"/>
                  <a:gd name="T46" fmla="+- 0 5245 4821"/>
                  <a:gd name="T47" fmla="*/ 5245 h 1027"/>
                  <a:gd name="T48" fmla="+- 0 1245 1034"/>
                  <a:gd name="T49" fmla="*/ T48 w 296"/>
                  <a:gd name="T50" fmla="+- 0 5471 4821"/>
                  <a:gd name="T51" fmla="*/ 5471 h 1027"/>
                  <a:gd name="T52" fmla="+- 0 1075 1034"/>
                  <a:gd name="T53" fmla="*/ T52 w 296"/>
                  <a:gd name="T54" fmla="+- 0 5721 4821"/>
                  <a:gd name="T55" fmla="*/ 5721 h 1027"/>
                  <a:gd name="T56" fmla="+- 0 1062 1034"/>
                  <a:gd name="T57" fmla="*/ T56 w 296"/>
                  <a:gd name="T58" fmla="+- 0 5746 4821"/>
                  <a:gd name="T59" fmla="*/ 5746 h 1027"/>
                  <a:gd name="T60" fmla="+- 0 1051 1034"/>
                  <a:gd name="T61" fmla="*/ T60 w 296"/>
                  <a:gd name="T62" fmla="+- 0 5770 4821"/>
                  <a:gd name="T63" fmla="*/ 5770 h 1027"/>
                  <a:gd name="T64" fmla="+- 0 1043 1034"/>
                  <a:gd name="T65" fmla="*/ T64 w 296"/>
                  <a:gd name="T66" fmla="+- 0 5793 4821"/>
                  <a:gd name="T67" fmla="*/ 5793 h 1027"/>
                  <a:gd name="T68" fmla="+- 0 1037 1034"/>
                  <a:gd name="T69" fmla="*/ T68 w 296"/>
                  <a:gd name="T70" fmla="+- 0 5813 4821"/>
                  <a:gd name="T71" fmla="*/ 5813 h 1027"/>
                  <a:gd name="T72" fmla="+- 0 1034 1034"/>
                  <a:gd name="T73" fmla="*/ T72 w 296"/>
                  <a:gd name="T74" fmla="+- 0 5830 4821"/>
                  <a:gd name="T75" fmla="*/ 5830 h 1027"/>
                  <a:gd name="T76" fmla="+- 0 1035 1034"/>
                  <a:gd name="T77" fmla="*/ T76 w 296"/>
                  <a:gd name="T78" fmla="+- 0 5841 4821"/>
                  <a:gd name="T79" fmla="*/ 5841 h 1027"/>
                  <a:gd name="T80" fmla="+- 0 1038 1034"/>
                  <a:gd name="T81" fmla="*/ T80 w 296"/>
                  <a:gd name="T82" fmla="+- 0 5847 4821"/>
                  <a:gd name="T83" fmla="*/ 5847 h 1027"/>
                  <a:gd name="T84" fmla="+- 0 1046 1034"/>
                  <a:gd name="T85" fmla="*/ T84 w 296"/>
                  <a:gd name="T86" fmla="+- 0 5843 4821"/>
                  <a:gd name="T87" fmla="*/ 5843 h 1027"/>
                  <a:gd name="T88" fmla="+- 0 1102 1034"/>
                  <a:gd name="T89" fmla="*/ T88 w 296"/>
                  <a:gd name="T90" fmla="+- 0 5791 4821"/>
                  <a:gd name="T91" fmla="*/ 5791 h 1027"/>
                  <a:gd name="T92" fmla="+- 0 1152 1034"/>
                  <a:gd name="T93" fmla="*/ T92 w 296"/>
                  <a:gd name="T94" fmla="+- 0 5735 4821"/>
                  <a:gd name="T95" fmla="*/ 5735 h 1027"/>
                  <a:gd name="T96" fmla="+- 0 1194 1034"/>
                  <a:gd name="T97" fmla="*/ T96 w 296"/>
                  <a:gd name="T98" fmla="+- 0 5685 4821"/>
                  <a:gd name="T99" fmla="*/ 5685 h 1027"/>
                  <a:gd name="T100" fmla="+- 0 1232 1034"/>
                  <a:gd name="T101" fmla="*/ T100 w 296"/>
                  <a:gd name="T102" fmla="+- 0 5635 4821"/>
                  <a:gd name="T103" fmla="*/ 5635 h 1027"/>
                  <a:gd name="T104" fmla="+- 0 1264 1034"/>
                  <a:gd name="T105" fmla="*/ T104 w 296"/>
                  <a:gd name="T106" fmla="+- 0 5570 4821"/>
                  <a:gd name="T107" fmla="*/ 5570 h 1027"/>
                  <a:gd name="T108" fmla="+- 0 1271 1034"/>
                  <a:gd name="T109" fmla="*/ T108 w 296"/>
                  <a:gd name="T110" fmla="+- 0 5496 4821"/>
                  <a:gd name="T111" fmla="*/ 5496 h 1027"/>
                  <a:gd name="T112" fmla="+- 0 1271 1034"/>
                  <a:gd name="T113" fmla="*/ T112 w 296"/>
                  <a:gd name="T114" fmla="+- 0 5477 4821"/>
                  <a:gd name="T115" fmla="*/ 5477 h 1027"/>
                  <a:gd name="T116" fmla="+- 0 1274 1034"/>
                  <a:gd name="T117" fmla="*/ T116 w 296"/>
                  <a:gd name="T118" fmla="+- 0 5415 4821"/>
                  <a:gd name="T119" fmla="*/ 5415 h 1027"/>
                  <a:gd name="T120" fmla="+- 0 1276 1034"/>
                  <a:gd name="T121" fmla="*/ T120 w 296"/>
                  <a:gd name="T122" fmla="+- 0 5351 4821"/>
                  <a:gd name="T123" fmla="*/ 5351 h 1027"/>
                  <a:gd name="T124" fmla="+- 0 1276 1034"/>
                  <a:gd name="T125" fmla="*/ T124 w 296"/>
                  <a:gd name="T126" fmla="+- 0 5309 4821"/>
                  <a:gd name="T127" fmla="*/ 5309 h 1027"/>
                  <a:gd name="T128" fmla="+- 0 1276 1034"/>
                  <a:gd name="T129" fmla="*/ T128 w 296"/>
                  <a:gd name="T130" fmla="+- 0 5289 4821"/>
                  <a:gd name="T131" fmla="*/ 5289 h 1027"/>
                  <a:gd name="T132" fmla="+- 0 1273 1034"/>
                  <a:gd name="T133" fmla="*/ T132 w 296"/>
                  <a:gd name="T134" fmla="+- 0 5227 4821"/>
                  <a:gd name="T135" fmla="*/ 5227 h 1027"/>
                  <a:gd name="T136" fmla="+- 0 1260 1034"/>
                  <a:gd name="T137" fmla="*/ T136 w 296"/>
                  <a:gd name="T138" fmla="+- 0 5158 4821"/>
                  <a:gd name="T139" fmla="*/ 5158 h 1027"/>
                  <a:gd name="T140" fmla="+- 0 1255 1034"/>
                  <a:gd name="T141" fmla="*/ T140 w 296"/>
                  <a:gd name="T142" fmla="+- 0 5139 4821"/>
                  <a:gd name="T143" fmla="*/ 5139 h 1027"/>
                  <a:gd name="T144" fmla="+- 0 1251 1034"/>
                  <a:gd name="T145" fmla="*/ T144 w 296"/>
                  <a:gd name="T146" fmla="+- 0 5121 4821"/>
                  <a:gd name="T147" fmla="*/ 5121 h 1027"/>
                  <a:gd name="T148" fmla="+- 0 1248 1034"/>
                  <a:gd name="T149" fmla="*/ T148 w 296"/>
                  <a:gd name="T150" fmla="+- 0 5105 4821"/>
                  <a:gd name="T151" fmla="*/ 5105 h 1027"/>
                  <a:gd name="T152" fmla="+- 0 1245 1034"/>
                  <a:gd name="T153" fmla="*/ T152 w 296"/>
                  <a:gd name="T154" fmla="+- 0 5090 4821"/>
                  <a:gd name="T155" fmla="*/ 5090 h 1027"/>
                  <a:gd name="T156" fmla="+- 0 1247 1034"/>
                  <a:gd name="T157" fmla="*/ T156 w 296"/>
                  <a:gd name="T158" fmla="+- 0 5066 4821"/>
                  <a:gd name="T159" fmla="*/ 5066 h 1027"/>
                  <a:gd name="T160" fmla="+- 0 1253 1034"/>
                  <a:gd name="T161" fmla="*/ T160 w 296"/>
                  <a:gd name="T162" fmla="+- 0 5050 4821"/>
                  <a:gd name="T163" fmla="*/ 5050 h 1027"/>
                  <a:gd name="T164" fmla="+- 0 1260 1034"/>
                  <a:gd name="T165" fmla="*/ T164 w 296"/>
                  <a:gd name="T166" fmla="+- 0 5038 4821"/>
                  <a:gd name="T167" fmla="*/ 5038 h 1027"/>
                  <a:gd name="T168" fmla="+- 0 1269 1034"/>
                  <a:gd name="T169" fmla="*/ T168 w 296"/>
                  <a:gd name="T170" fmla="+- 0 5025 4821"/>
                  <a:gd name="T171" fmla="*/ 5025 h 1027"/>
                  <a:gd name="T172" fmla="+- 0 1278 1034"/>
                  <a:gd name="T173" fmla="*/ T172 w 296"/>
                  <a:gd name="T174" fmla="+- 0 5007 4821"/>
                  <a:gd name="T175" fmla="*/ 5007 h 1027"/>
                  <a:gd name="T176" fmla="+- 0 1283 1034"/>
                  <a:gd name="T177" fmla="*/ T176 w 296"/>
                  <a:gd name="T178" fmla="+- 0 4990 4821"/>
                  <a:gd name="T179" fmla="*/ 4990 h 1027"/>
                  <a:gd name="T180" fmla="+- 0 1291 1034"/>
                  <a:gd name="T181" fmla="*/ T180 w 296"/>
                  <a:gd name="T182" fmla="+- 0 4971 4821"/>
                  <a:gd name="T183" fmla="*/ 4971 h 1027"/>
                  <a:gd name="T184" fmla="+- 0 1298 1034"/>
                  <a:gd name="T185" fmla="*/ T184 w 296"/>
                  <a:gd name="T186" fmla="+- 0 4949 4821"/>
                  <a:gd name="T187" fmla="*/ 4949 h 1027"/>
                  <a:gd name="T188" fmla="+- 0 1321 1034"/>
                  <a:gd name="T189" fmla="*/ T188 w 296"/>
                  <a:gd name="T190" fmla="+- 0 4881 4821"/>
                  <a:gd name="T191" fmla="*/ 4881 h 1027"/>
                  <a:gd name="T192" fmla="+- 0 1330 1034"/>
                  <a:gd name="T193" fmla="*/ T192 w 296"/>
                  <a:gd name="T194" fmla="+- 0 4847 4821"/>
                  <a:gd name="T195" fmla="*/ 4847 h 1027"/>
                  <a:gd name="T196" fmla="+- 0 1329 1034"/>
                  <a:gd name="T197" fmla="*/ T196 w 296"/>
                  <a:gd name="T198" fmla="+- 0 4832 4821"/>
                  <a:gd name="T199" fmla="*/ 4832 h 1027"/>
                  <a:gd name="T200" fmla="+- 0 1323 1034"/>
                  <a:gd name="T201" fmla="*/ T200 w 296"/>
                  <a:gd name="T202" fmla="+- 0 4823 4821"/>
                  <a:gd name="T203" fmla="*/ 4823 h 1027"/>
                  <a:gd name="T204" fmla="+- 0 1314 1034"/>
                  <a:gd name="T205" fmla="*/ T204 w 296"/>
                  <a:gd name="T206" fmla="+- 0 4821 4821"/>
                  <a:gd name="T207" fmla="*/ 4821 h 1027"/>
                  <a:gd name="T208" fmla="+- 0 1303 1034"/>
                  <a:gd name="T209" fmla="*/ T208 w 296"/>
                  <a:gd name="T210" fmla="+- 0 4827 4821"/>
                  <a:gd name="T211" fmla="*/ 4827 h 1027"/>
                  <a:gd name="T212" fmla="+- 0 1291 1034"/>
                  <a:gd name="T213" fmla="*/ T212 w 296"/>
                  <a:gd name="T214" fmla="+- 0 4843 4821"/>
                  <a:gd name="T215" fmla="*/ 4843 h 1027"/>
                  <a:gd name="T216" fmla="+- 0 1281 1034"/>
                  <a:gd name="T217" fmla="*/ T216 w 296"/>
                  <a:gd name="T218" fmla="+- 0 4862 4821"/>
                  <a:gd name="T219" fmla="*/ 4862 h 1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296" h="1027">
                    <a:moveTo>
                      <a:pt x="247" y="41"/>
                    </a:moveTo>
                    <a:lnTo>
                      <a:pt x="221" y="105"/>
                    </a:lnTo>
                    <a:lnTo>
                      <a:pt x="199" y="169"/>
                    </a:lnTo>
                    <a:lnTo>
                      <a:pt x="181" y="233"/>
                    </a:lnTo>
                    <a:lnTo>
                      <a:pt x="172" y="292"/>
                    </a:lnTo>
                    <a:lnTo>
                      <a:pt x="173" y="312"/>
                    </a:lnTo>
                    <a:lnTo>
                      <a:pt x="176" y="331"/>
                    </a:lnTo>
                    <a:lnTo>
                      <a:pt x="180" y="348"/>
                    </a:lnTo>
                    <a:lnTo>
                      <a:pt x="185" y="365"/>
                    </a:lnTo>
                    <a:lnTo>
                      <a:pt x="189" y="383"/>
                    </a:lnTo>
                    <a:lnTo>
                      <a:pt x="194" y="403"/>
                    </a:lnTo>
                    <a:lnTo>
                      <a:pt x="197" y="424"/>
                    </a:lnTo>
                    <a:lnTo>
                      <a:pt x="211" y="650"/>
                    </a:lnTo>
                    <a:lnTo>
                      <a:pt x="41" y="900"/>
                    </a:lnTo>
                    <a:lnTo>
                      <a:pt x="28" y="925"/>
                    </a:lnTo>
                    <a:lnTo>
                      <a:pt x="17" y="949"/>
                    </a:lnTo>
                    <a:lnTo>
                      <a:pt x="9" y="972"/>
                    </a:lnTo>
                    <a:lnTo>
                      <a:pt x="3" y="992"/>
                    </a:lnTo>
                    <a:lnTo>
                      <a:pt x="0" y="1009"/>
                    </a:lnTo>
                    <a:lnTo>
                      <a:pt x="1" y="1020"/>
                    </a:lnTo>
                    <a:lnTo>
                      <a:pt x="4" y="1026"/>
                    </a:lnTo>
                    <a:lnTo>
                      <a:pt x="12" y="1022"/>
                    </a:lnTo>
                    <a:lnTo>
                      <a:pt x="68" y="970"/>
                    </a:lnTo>
                    <a:lnTo>
                      <a:pt x="118" y="914"/>
                    </a:lnTo>
                    <a:lnTo>
                      <a:pt x="160" y="864"/>
                    </a:lnTo>
                    <a:lnTo>
                      <a:pt x="198" y="814"/>
                    </a:lnTo>
                    <a:lnTo>
                      <a:pt x="230" y="749"/>
                    </a:lnTo>
                    <a:lnTo>
                      <a:pt x="237" y="675"/>
                    </a:lnTo>
                    <a:lnTo>
                      <a:pt x="237" y="656"/>
                    </a:lnTo>
                    <a:lnTo>
                      <a:pt x="240" y="594"/>
                    </a:lnTo>
                    <a:lnTo>
                      <a:pt x="242" y="530"/>
                    </a:lnTo>
                    <a:lnTo>
                      <a:pt x="242" y="488"/>
                    </a:lnTo>
                    <a:lnTo>
                      <a:pt x="242" y="468"/>
                    </a:lnTo>
                    <a:lnTo>
                      <a:pt x="239" y="406"/>
                    </a:lnTo>
                    <a:lnTo>
                      <a:pt x="226" y="337"/>
                    </a:lnTo>
                    <a:lnTo>
                      <a:pt x="221" y="318"/>
                    </a:lnTo>
                    <a:lnTo>
                      <a:pt x="217" y="300"/>
                    </a:lnTo>
                    <a:lnTo>
                      <a:pt x="214" y="284"/>
                    </a:lnTo>
                    <a:lnTo>
                      <a:pt x="211" y="269"/>
                    </a:lnTo>
                    <a:lnTo>
                      <a:pt x="213" y="245"/>
                    </a:lnTo>
                    <a:lnTo>
                      <a:pt x="219" y="229"/>
                    </a:lnTo>
                    <a:lnTo>
                      <a:pt x="226" y="217"/>
                    </a:lnTo>
                    <a:lnTo>
                      <a:pt x="235" y="204"/>
                    </a:lnTo>
                    <a:lnTo>
                      <a:pt x="244" y="186"/>
                    </a:lnTo>
                    <a:lnTo>
                      <a:pt x="249" y="169"/>
                    </a:lnTo>
                    <a:lnTo>
                      <a:pt x="257" y="150"/>
                    </a:lnTo>
                    <a:lnTo>
                      <a:pt x="264" y="128"/>
                    </a:lnTo>
                    <a:lnTo>
                      <a:pt x="287" y="60"/>
                    </a:lnTo>
                    <a:lnTo>
                      <a:pt x="296" y="26"/>
                    </a:lnTo>
                    <a:lnTo>
                      <a:pt x="295" y="11"/>
                    </a:lnTo>
                    <a:lnTo>
                      <a:pt x="289" y="2"/>
                    </a:lnTo>
                    <a:lnTo>
                      <a:pt x="280" y="0"/>
                    </a:lnTo>
                    <a:lnTo>
                      <a:pt x="269" y="6"/>
                    </a:lnTo>
                    <a:lnTo>
                      <a:pt x="257" y="22"/>
                    </a:lnTo>
                    <a:lnTo>
                      <a:pt x="247" y="41"/>
                    </a:lnTo>
                    <a:close/>
                  </a:path>
                </a:pathLst>
              </a:custGeom>
              <a:noFill/>
              <a:ln w="234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9" name="Group 3745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593" name="Freeform 3746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88 2062"/>
                  <a:gd name="T1" fmla="*/ T0 w 243"/>
                  <a:gd name="T2" fmla="+- 0 5335 5335"/>
                  <a:gd name="T3" fmla="*/ 5335 h 200"/>
                  <a:gd name="T4" fmla="+- 0 2068 2062"/>
                  <a:gd name="T5" fmla="*/ T4 w 243"/>
                  <a:gd name="T6" fmla="+- 0 5339 5335"/>
                  <a:gd name="T7" fmla="*/ 5339 h 200"/>
                  <a:gd name="T8" fmla="+- 0 2062 2062"/>
                  <a:gd name="T9" fmla="*/ T8 w 243"/>
                  <a:gd name="T10" fmla="+- 0 5356 5335"/>
                  <a:gd name="T11" fmla="*/ 5356 h 200"/>
                  <a:gd name="T12" fmla="+- 0 2062 2062"/>
                  <a:gd name="T13" fmla="*/ T12 w 243"/>
                  <a:gd name="T14" fmla="+- 0 5361 5335"/>
                  <a:gd name="T15" fmla="*/ 5361 h 200"/>
                  <a:gd name="T16" fmla="+- 0 2278 2062"/>
                  <a:gd name="T17" fmla="*/ T16 w 243"/>
                  <a:gd name="T18" fmla="+- 0 5531 5335"/>
                  <a:gd name="T19" fmla="*/ 5531 h 200"/>
                  <a:gd name="T20" fmla="+- 0 2294 2062"/>
                  <a:gd name="T21" fmla="*/ T20 w 243"/>
                  <a:gd name="T22" fmla="+- 0 5534 5335"/>
                  <a:gd name="T23" fmla="*/ 5534 h 200"/>
                  <a:gd name="T24" fmla="+- 0 2302 2062"/>
                  <a:gd name="T25" fmla="*/ T24 w 243"/>
                  <a:gd name="T26" fmla="+- 0 5527 5335"/>
                  <a:gd name="T27" fmla="*/ 5527 h 200"/>
                  <a:gd name="T28" fmla="+- 0 2304 2062"/>
                  <a:gd name="T29" fmla="*/ T28 w 243"/>
                  <a:gd name="T30" fmla="+- 0 5513 5335"/>
                  <a:gd name="T31" fmla="*/ 5513 h 200"/>
                  <a:gd name="T32" fmla="+- 0 2302 2062"/>
                  <a:gd name="T33" fmla="*/ T32 w 243"/>
                  <a:gd name="T34" fmla="+- 0 5497 5335"/>
                  <a:gd name="T35" fmla="*/ 5497 h 200"/>
                  <a:gd name="T36" fmla="+- 0 2298 2062"/>
                  <a:gd name="T37" fmla="*/ T36 w 243"/>
                  <a:gd name="T38" fmla="+- 0 5481 5335"/>
                  <a:gd name="T39" fmla="*/ 5481 h 200"/>
                  <a:gd name="T40" fmla="+- 0 2222 2062"/>
                  <a:gd name="T41" fmla="*/ T40 w 243"/>
                  <a:gd name="T42" fmla="+- 0 5418 5335"/>
                  <a:gd name="T43" fmla="*/ 5418 h 200"/>
                  <a:gd name="T44" fmla="+- 0 2088 2062"/>
                  <a:gd name="T45" fmla="*/ T44 w 243"/>
                  <a:gd name="T46" fmla="+- 0 5335 5335"/>
                  <a:gd name="T47" fmla="*/ 5335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26" y="0"/>
                    </a:move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60" y="8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0" name="Group 3743"/>
            <p:cNvGrpSpPr>
              <a:grpSpLocks/>
            </p:cNvGrpSpPr>
            <p:nvPr/>
          </p:nvGrpSpPr>
          <p:grpSpPr bwMode="auto">
            <a:xfrm>
              <a:off x="2062" y="5335"/>
              <a:ext cx="243" cy="200"/>
              <a:chOff x="2062" y="5335"/>
              <a:chExt cx="243" cy="200"/>
            </a:xfrm>
          </p:grpSpPr>
          <p:sp>
            <p:nvSpPr>
              <p:cNvPr id="592" name="Freeform 3744"/>
              <p:cNvSpPr>
                <a:spLocks/>
              </p:cNvSpPr>
              <p:nvPr/>
            </p:nvSpPr>
            <p:spPr bwMode="auto">
              <a:xfrm>
                <a:off x="2062" y="5335"/>
                <a:ext cx="243" cy="200"/>
              </a:xfrm>
              <a:custGeom>
                <a:avLst/>
                <a:gdLst>
                  <a:gd name="T0" fmla="+- 0 2062 2062"/>
                  <a:gd name="T1" fmla="*/ T0 w 243"/>
                  <a:gd name="T2" fmla="+- 0 5361 5335"/>
                  <a:gd name="T3" fmla="*/ 5361 h 200"/>
                  <a:gd name="T4" fmla="+- 0 2278 2062"/>
                  <a:gd name="T5" fmla="*/ T4 w 243"/>
                  <a:gd name="T6" fmla="+- 0 5531 5335"/>
                  <a:gd name="T7" fmla="*/ 5531 h 200"/>
                  <a:gd name="T8" fmla="+- 0 2294 2062"/>
                  <a:gd name="T9" fmla="*/ T8 w 243"/>
                  <a:gd name="T10" fmla="+- 0 5534 5335"/>
                  <a:gd name="T11" fmla="*/ 5534 h 200"/>
                  <a:gd name="T12" fmla="+- 0 2302 2062"/>
                  <a:gd name="T13" fmla="*/ T12 w 243"/>
                  <a:gd name="T14" fmla="+- 0 5527 5335"/>
                  <a:gd name="T15" fmla="*/ 5527 h 200"/>
                  <a:gd name="T16" fmla="+- 0 2304 2062"/>
                  <a:gd name="T17" fmla="*/ T16 w 243"/>
                  <a:gd name="T18" fmla="+- 0 5513 5335"/>
                  <a:gd name="T19" fmla="*/ 5513 h 200"/>
                  <a:gd name="T20" fmla="+- 0 2302 2062"/>
                  <a:gd name="T21" fmla="*/ T20 w 243"/>
                  <a:gd name="T22" fmla="+- 0 5497 5335"/>
                  <a:gd name="T23" fmla="*/ 5497 h 200"/>
                  <a:gd name="T24" fmla="+- 0 2298 2062"/>
                  <a:gd name="T25" fmla="*/ T24 w 243"/>
                  <a:gd name="T26" fmla="+- 0 5481 5335"/>
                  <a:gd name="T27" fmla="*/ 5481 h 200"/>
                  <a:gd name="T28" fmla="+- 0 2221 2062"/>
                  <a:gd name="T29" fmla="*/ T28 w 243"/>
                  <a:gd name="T30" fmla="+- 0 5418 5335"/>
                  <a:gd name="T31" fmla="*/ 5418 h 200"/>
                  <a:gd name="T32" fmla="+- 0 2088 2062"/>
                  <a:gd name="T33" fmla="*/ T32 w 243"/>
                  <a:gd name="T34" fmla="+- 0 5335 5335"/>
                  <a:gd name="T35" fmla="*/ 5335 h 200"/>
                  <a:gd name="T36" fmla="+- 0 2068 2062"/>
                  <a:gd name="T37" fmla="*/ T36 w 243"/>
                  <a:gd name="T38" fmla="+- 0 5339 5335"/>
                  <a:gd name="T39" fmla="*/ 5339 h 200"/>
                  <a:gd name="T40" fmla="+- 0 2062 2062"/>
                  <a:gd name="T41" fmla="*/ T40 w 243"/>
                  <a:gd name="T42" fmla="+- 0 5356 5335"/>
                  <a:gd name="T43" fmla="*/ 5356 h 200"/>
                  <a:gd name="T44" fmla="+- 0 2062 2062"/>
                  <a:gd name="T45" fmla="*/ T44 w 243"/>
                  <a:gd name="T46" fmla="+- 0 5361 5335"/>
                  <a:gd name="T47" fmla="*/ 5361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43" h="200">
                    <a:moveTo>
                      <a:pt x="0" y="26"/>
                    </a:moveTo>
                    <a:lnTo>
                      <a:pt x="216" y="196"/>
                    </a:lnTo>
                    <a:lnTo>
                      <a:pt x="232" y="199"/>
                    </a:lnTo>
                    <a:lnTo>
                      <a:pt x="240" y="192"/>
                    </a:lnTo>
                    <a:lnTo>
                      <a:pt x="242" y="178"/>
                    </a:lnTo>
                    <a:lnTo>
                      <a:pt x="240" y="162"/>
                    </a:lnTo>
                    <a:lnTo>
                      <a:pt x="236" y="146"/>
                    </a:lnTo>
                    <a:lnTo>
                      <a:pt x="159" y="83"/>
                    </a:lnTo>
                    <a:lnTo>
                      <a:pt x="26" y="0"/>
                    </a:lnTo>
                    <a:lnTo>
                      <a:pt x="6" y="4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1" name="Group 3741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591" name="Freeform 3742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25 2313"/>
                  <a:gd name="T1" fmla="*/ T0 w 219"/>
                  <a:gd name="T2" fmla="+- 0 5564 5564"/>
                  <a:gd name="T3" fmla="*/ 5564 h 277"/>
                  <a:gd name="T4" fmla="+- 0 2316 2313"/>
                  <a:gd name="T5" fmla="*/ T4 w 219"/>
                  <a:gd name="T6" fmla="+- 0 5570 5564"/>
                  <a:gd name="T7" fmla="*/ 5570 h 277"/>
                  <a:gd name="T8" fmla="+- 0 2313 2313"/>
                  <a:gd name="T9" fmla="*/ T8 w 219"/>
                  <a:gd name="T10" fmla="+- 0 5585 5564"/>
                  <a:gd name="T11" fmla="*/ 5585 h 277"/>
                  <a:gd name="T12" fmla="+- 0 2314 2313"/>
                  <a:gd name="T13" fmla="*/ T12 w 219"/>
                  <a:gd name="T14" fmla="+- 0 5598 5564"/>
                  <a:gd name="T15" fmla="*/ 5598 h 277"/>
                  <a:gd name="T16" fmla="+- 0 2387 2313"/>
                  <a:gd name="T17" fmla="*/ T16 w 219"/>
                  <a:gd name="T18" fmla="+- 0 5725 5564"/>
                  <a:gd name="T19" fmla="*/ 5725 h 277"/>
                  <a:gd name="T20" fmla="+- 0 2420 2313"/>
                  <a:gd name="T21" fmla="*/ T20 w 219"/>
                  <a:gd name="T22" fmla="+- 0 5825 5564"/>
                  <a:gd name="T23" fmla="*/ 5825 h 277"/>
                  <a:gd name="T24" fmla="+- 0 2437 2313"/>
                  <a:gd name="T25" fmla="*/ T24 w 219"/>
                  <a:gd name="T26" fmla="+- 0 5834 5564"/>
                  <a:gd name="T27" fmla="*/ 5834 h 277"/>
                  <a:gd name="T28" fmla="+- 0 2459 2313"/>
                  <a:gd name="T29" fmla="*/ T28 w 219"/>
                  <a:gd name="T30" fmla="+- 0 5839 5564"/>
                  <a:gd name="T31" fmla="*/ 5839 h 277"/>
                  <a:gd name="T32" fmla="+- 0 2482 2313"/>
                  <a:gd name="T33" fmla="*/ T32 w 219"/>
                  <a:gd name="T34" fmla="+- 0 5841 5564"/>
                  <a:gd name="T35" fmla="*/ 5841 h 277"/>
                  <a:gd name="T36" fmla="+- 0 2502 2313"/>
                  <a:gd name="T37" fmla="*/ T36 w 219"/>
                  <a:gd name="T38" fmla="+- 0 5840 5564"/>
                  <a:gd name="T39" fmla="*/ 5840 h 277"/>
                  <a:gd name="T40" fmla="+- 0 2525 2313"/>
                  <a:gd name="T41" fmla="*/ T40 w 219"/>
                  <a:gd name="T42" fmla="+- 0 5832 5564"/>
                  <a:gd name="T43" fmla="*/ 5832 h 277"/>
                  <a:gd name="T44" fmla="+- 0 2532 2313"/>
                  <a:gd name="T45" fmla="*/ T44 w 219"/>
                  <a:gd name="T46" fmla="+- 0 5819 5564"/>
                  <a:gd name="T47" fmla="*/ 5819 h 277"/>
                  <a:gd name="T48" fmla="+- 0 2524 2313"/>
                  <a:gd name="T49" fmla="*/ T48 w 219"/>
                  <a:gd name="T50" fmla="+- 0 5802 5564"/>
                  <a:gd name="T51" fmla="*/ 5802 h 277"/>
                  <a:gd name="T52" fmla="+- 0 2480 2313"/>
                  <a:gd name="T53" fmla="*/ T52 w 219"/>
                  <a:gd name="T54" fmla="+- 0 5736 5564"/>
                  <a:gd name="T55" fmla="*/ 5736 h 277"/>
                  <a:gd name="T56" fmla="+- 0 2341 2313"/>
                  <a:gd name="T57" fmla="*/ T56 w 219"/>
                  <a:gd name="T58" fmla="+- 0 5571 5564"/>
                  <a:gd name="T59" fmla="*/ 5571 h 277"/>
                  <a:gd name="T60" fmla="+- 0 2325 2313"/>
                  <a:gd name="T61" fmla="*/ T60 w 219"/>
                  <a:gd name="T62" fmla="+- 0 5564 5564"/>
                  <a:gd name="T63" fmla="*/ 5564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2" y="0"/>
                    </a:move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2" name="Group 3739"/>
            <p:cNvGrpSpPr>
              <a:grpSpLocks/>
            </p:cNvGrpSpPr>
            <p:nvPr/>
          </p:nvGrpSpPr>
          <p:grpSpPr bwMode="auto">
            <a:xfrm>
              <a:off x="2313" y="5564"/>
              <a:ext cx="219" cy="277"/>
              <a:chOff x="2313" y="5564"/>
              <a:chExt cx="219" cy="277"/>
            </a:xfrm>
          </p:grpSpPr>
          <p:sp>
            <p:nvSpPr>
              <p:cNvPr id="590" name="Freeform 3740"/>
              <p:cNvSpPr>
                <a:spLocks/>
              </p:cNvSpPr>
              <p:nvPr/>
            </p:nvSpPr>
            <p:spPr bwMode="auto">
              <a:xfrm>
                <a:off x="2313" y="5564"/>
                <a:ext cx="219" cy="277"/>
              </a:xfrm>
              <a:custGeom>
                <a:avLst/>
                <a:gdLst>
                  <a:gd name="T0" fmla="+- 0 2314 2313"/>
                  <a:gd name="T1" fmla="*/ T0 w 219"/>
                  <a:gd name="T2" fmla="+- 0 5598 5564"/>
                  <a:gd name="T3" fmla="*/ 5598 h 277"/>
                  <a:gd name="T4" fmla="+- 0 2387 2313"/>
                  <a:gd name="T5" fmla="*/ T4 w 219"/>
                  <a:gd name="T6" fmla="+- 0 5725 5564"/>
                  <a:gd name="T7" fmla="*/ 5725 h 277"/>
                  <a:gd name="T8" fmla="+- 0 2420 2313"/>
                  <a:gd name="T9" fmla="*/ T8 w 219"/>
                  <a:gd name="T10" fmla="+- 0 5825 5564"/>
                  <a:gd name="T11" fmla="*/ 5825 h 277"/>
                  <a:gd name="T12" fmla="+- 0 2437 2313"/>
                  <a:gd name="T13" fmla="*/ T12 w 219"/>
                  <a:gd name="T14" fmla="+- 0 5834 5564"/>
                  <a:gd name="T15" fmla="*/ 5834 h 277"/>
                  <a:gd name="T16" fmla="+- 0 2459 2313"/>
                  <a:gd name="T17" fmla="*/ T16 w 219"/>
                  <a:gd name="T18" fmla="+- 0 5839 5564"/>
                  <a:gd name="T19" fmla="*/ 5839 h 277"/>
                  <a:gd name="T20" fmla="+- 0 2482 2313"/>
                  <a:gd name="T21" fmla="*/ T20 w 219"/>
                  <a:gd name="T22" fmla="+- 0 5841 5564"/>
                  <a:gd name="T23" fmla="*/ 5841 h 277"/>
                  <a:gd name="T24" fmla="+- 0 2502 2313"/>
                  <a:gd name="T25" fmla="*/ T24 w 219"/>
                  <a:gd name="T26" fmla="+- 0 5840 5564"/>
                  <a:gd name="T27" fmla="*/ 5840 h 277"/>
                  <a:gd name="T28" fmla="+- 0 2525 2313"/>
                  <a:gd name="T29" fmla="*/ T28 w 219"/>
                  <a:gd name="T30" fmla="+- 0 5832 5564"/>
                  <a:gd name="T31" fmla="*/ 5832 h 277"/>
                  <a:gd name="T32" fmla="+- 0 2532 2313"/>
                  <a:gd name="T33" fmla="*/ T32 w 219"/>
                  <a:gd name="T34" fmla="+- 0 5819 5564"/>
                  <a:gd name="T35" fmla="*/ 5819 h 277"/>
                  <a:gd name="T36" fmla="+- 0 2524 2313"/>
                  <a:gd name="T37" fmla="*/ T36 w 219"/>
                  <a:gd name="T38" fmla="+- 0 5802 5564"/>
                  <a:gd name="T39" fmla="*/ 5802 h 277"/>
                  <a:gd name="T40" fmla="+- 0 2480 2313"/>
                  <a:gd name="T41" fmla="*/ T40 w 219"/>
                  <a:gd name="T42" fmla="+- 0 5736 5564"/>
                  <a:gd name="T43" fmla="*/ 5736 h 277"/>
                  <a:gd name="T44" fmla="+- 0 2341 2313"/>
                  <a:gd name="T45" fmla="*/ T44 w 219"/>
                  <a:gd name="T46" fmla="+- 0 5571 5564"/>
                  <a:gd name="T47" fmla="*/ 5571 h 277"/>
                  <a:gd name="T48" fmla="+- 0 2325 2313"/>
                  <a:gd name="T49" fmla="*/ T48 w 219"/>
                  <a:gd name="T50" fmla="+- 0 5564 5564"/>
                  <a:gd name="T51" fmla="*/ 5564 h 277"/>
                  <a:gd name="T52" fmla="+- 0 2316 2313"/>
                  <a:gd name="T53" fmla="*/ T52 w 219"/>
                  <a:gd name="T54" fmla="+- 0 5570 5564"/>
                  <a:gd name="T55" fmla="*/ 5570 h 277"/>
                  <a:gd name="T56" fmla="+- 0 2313 2313"/>
                  <a:gd name="T57" fmla="*/ T56 w 219"/>
                  <a:gd name="T58" fmla="+- 0 5585 5564"/>
                  <a:gd name="T59" fmla="*/ 5585 h 277"/>
                  <a:gd name="T60" fmla="+- 0 2314 2313"/>
                  <a:gd name="T61" fmla="*/ T60 w 219"/>
                  <a:gd name="T62" fmla="+- 0 5598 5564"/>
                  <a:gd name="T63" fmla="*/ 5598 h 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19" h="277">
                    <a:moveTo>
                      <a:pt x="1" y="34"/>
                    </a:moveTo>
                    <a:lnTo>
                      <a:pt x="74" y="161"/>
                    </a:lnTo>
                    <a:lnTo>
                      <a:pt x="107" y="261"/>
                    </a:lnTo>
                    <a:lnTo>
                      <a:pt x="124" y="270"/>
                    </a:lnTo>
                    <a:lnTo>
                      <a:pt x="146" y="275"/>
                    </a:lnTo>
                    <a:lnTo>
                      <a:pt x="169" y="277"/>
                    </a:lnTo>
                    <a:lnTo>
                      <a:pt x="189" y="276"/>
                    </a:lnTo>
                    <a:lnTo>
                      <a:pt x="212" y="268"/>
                    </a:lnTo>
                    <a:lnTo>
                      <a:pt x="219" y="255"/>
                    </a:lnTo>
                    <a:lnTo>
                      <a:pt x="211" y="238"/>
                    </a:lnTo>
                    <a:lnTo>
                      <a:pt x="167" y="172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3" y="6"/>
                    </a:lnTo>
                    <a:lnTo>
                      <a:pt x="0" y="21"/>
                    </a:lnTo>
                    <a:lnTo>
                      <a:pt x="1" y="34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3" name="Group 3737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589" name="Freeform 3738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24 2614"/>
                  <a:gd name="T1" fmla="*/ T0 w 163"/>
                  <a:gd name="T2" fmla="+- 0 5188 5188"/>
                  <a:gd name="T3" fmla="*/ 5188 h 192"/>
                  <a:gd name="T4" fmla="+- 0 2614 2614"/>
                  <a:gd name="T5" fmla="*/ T4 w 163"/>
                  <a:gd name="T6" fmla="+- 0 5197 5188"/>
                  <a:gd name="T7" fmla="*/ 5197 h 192"/>
                  <a:gd name="T8" fmla="+- 0 2614 2614"/>
                  <a:gd name="T9" fmla="*/ T8 w 163"/>
                  <a:gd name="T10" fmla="+- 0 5211 5188"/>
                  <a:gd name="T11" fmla="*/ 5211 h 192"/>
                  <a:gd name="T12" fmla="+- 0 2616 2614"/>
                  <a:gd name="T13" fmla="*/ T12 w 163"/>
                  <a:gd name="T14" fmla="+- 0 5215 5188"/>
                  <a:gd name="T15" fmla="*/ 5215 h 192"/>
                  <a:gd name="T16" fmla="+- 0 2628 2614"/>
                  <a:gd name="T17" fmla="*/ T16 w 163"/>
                  <a:gd name="T18" fmla="+- 0 5224 5188"/>
                  <a:gd name="T19" fmla="*/ 5224 h 192"/>
                  <a:gd name="T20" fmla="+- 0 2648 2614"/>
                  <a:gd name="T21" fmla="*/ T20 w 163"/>
                  <a:gd name="T22" fmla="+- 0 5235 5188"/>
                  <a:gd name="T23" fmla="*/ 5235 h 192"/>
                  <a:gd name="T24" fmla="+- 0 2671 2614"/>
                  <a:gd name="T25" fmla="*/ T24 w 163"/>
                  <a:gd name="T26" fmla="+- 0 5247 5188"/>
                  <a:gd name="T27" fmla="*/ 5247 h 192"/>
                  <a:gd name="T28" fmla="+- 0 2691 2614"/>
                  <a:gd name="T29" fmla="*/ T28 w 163"/>
                  <a:gd name="T30" fmla="+- 0 5259 5188"/>
                  <a:gd name="T31" fmla="*/ 5259 h 192"/>
                  <a:gd name="T32" fmla="+- 0 2702 2614"/>
                  <a:gd name="T33" fmla="*/ T32 w 163"/>
                  <a:gd name="T34" fmla="+- 0 5272 5188"/>
                  <a:gd name="T35" fmla="*/ 5272 h 192"/>
                  <a:gd name="T36" fmla="+- 0 2696 2614"/>
                  <a:gd name="T37" fmla="*/ T36 w 163"/>
                  <a:gd name="T38" fmla="+- 0 5285 5188"/>
                  <a:gd name="T39" fmla="*/ 5285 h 192"/>
                  <a:gd name="T40" fmla="+- 0 2680 2614"/>
                  <a:gd name="T41" fmla="*/ T40 w 163"/>
                  <a:gd name="T42" fmla="+- 0 5298 5188"/>
                  <a:gd name="T43" fmla="*/ 5298 h 192"/>
                  <a:gd name="T44" fmla="+- 0 2659 2614"/>
                  <a:gd name="T45" fmla="*/ T44 w 163"/>
                  <a:gd name="T46" fmla="+- 0 5311 5188"/>
                  <a:gd name="T47" fmla="*/ 5311 h 192"/>
                  <a:gd name="T48" fmla="+- 0 2639 2614"/>
                  <a:gd name="T49" fmla="*/ T48 w 163"/>
                  <a:gd name="T50" fmla="+- 0 5324 5188"/>
                  <a:gd name="T51" fmla="*/ 5324 h 192"/>
                  <a:gd name="T52" fmla="+- 0 2625 2614"/>
                  <a:gd name="T53" fmla="*/ T52 w 163"/>
                  <a:gd name="T54" fmla="+- 0 5335 5188"/>
                  <a:gd name="T55" fmla="*/ 5335 h 192"/>
                  <a:gd name="T56" fmla="+- 0 2617 2614"/>
                  <a:gd name="T57" fmla="*/ T56 w 163"/>
                  <a:gd name="T58" fmla="+- 0 5352 5188"/>
                  <a:gd name="T59" fmla="*/ 5352 h 192"/>
                  <a:gd name="T60" fmla="+- 0 2616 2614"/>
                  <a:gd name="T61" fmla="*/ T60 w 163"/>
                  <a:gd name="T62" fmla="+- 0 5369 5188"/>
                  <a:gd name="T63" fmla="*/ 5369 h 192"/>
                  <a:gd name="T64" fmla="+- 0 2623 2614"/>
                  <a:gd name="T65" fmla="*/ T64 w 163"/>
                  <a:gd name="T66" fmla="+- 0 5379 5188"/>
                  <a:gd name="T67" fmla="*/ 5379 h 192"/>
                  <a:gd name="T68" fmla="+- 0 2699 2614"/>
                  <a:gd name="T69" fmla="*/ T68 w 163"/>
                  <a:gd name="T70" fmla="+- 0 5341 5188"/>
                  <a:gd name="T71" fmla="*/ 5341 h 192"/>
                  <a:gd name="T72" fmla="+- 0 2757 2614"/>
                  <a:gd name="T73" fmla="*/ T72 w 163"/>
                  <a:gd name="T74" fmla="+- 0 5300 5188"/>
                  <a:gd name="T75" fmla="*/ 5300 h 192"/>
                  <a:gd name="T76" fmla="+- 0 2776 2614"/>
                  <a:gd name="T77" fmla="*/ T76 w 163"/>
                  <a:gd name="T78" fmla="+- 0 5275 5188"/>
                  <a:gd name="T79" fmla="*/ 5275 h 192"/>
                  <a:gd name="T80" fmla="+- 0 2772 2614"/>
                  <a:gd name="T81" fmla="*/ T80 w 163"/>
                  <a:gd name="T82" fmla="+- 0 5262 5188"/>
                  <a:gd name="T83" fmla="*/ 5262 h 192"/>
                  <a:gd name="T84" fmla="+- 0 2722 2614"/>
                  <a:gd name="T85" fmla="*/ T84 w 163"/>
                  <a:gd name="T86" fmla="+- 0 5223 5188"/>
                  <a:gd name="T87" fmla="*/ 5223 h 192"/>
                  <a:gd name="T88" fmla="+- 0 2658 2614"/>
                  <a:gd name="T89" fmla="*/ T88 w 163"/>
                  <a:gd name="T90" fmla="+- 0 5194 5188"/>
                  <a:gd name="T91" fmla="*/ 5194 h 192"/>
                  <a:gd name="T92" fmla="+- 0 2644 2614"/>
                  <a:gd name="T93" fmla="*/ T92 w 163"/>
                  <a:gd name="T94" fmla="+- 0 5189 5188"/>
                  <a:gd name="T95" fmla="*/ 5189 h 192"/>
                  <a:gd name="T96" fmla="+- 0 2624 2614"/>
                  <a:gd name="T97" fmla="*/ T96 w 163"/>
                  <a:gd name="T98" fmla="+- 0 5188 5188"/>
                  <a:gd name="T99" fmla="*/ 5188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10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3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4" name="Group 3735"/>
            <p:cNvGrpSpPr>
              <a:grpSpLocks/>
            </p:cNvGrpSpPr>
            <p:nvPr/>
          </p:nvGrpSpPr>
          <p:grpSpPr bwMode="auto">
            <a:xfrm>
              <a:off x="2614" y="5188"/>
              <a:ext cx="163" cy="192"/>
              <a:chOff x="2614" y="5188"/>
              <a:chExt cx="163" cy="192"/>
            </a:xfrm>
          </p:grpSpPr>
          <p:sp>
            <p:nvSpPr>
              <p:cNvPr id="588" name="Freeform 3736"/>
              <p:cNvSpPr>
                <a:spLocks/>
              </p:cNvSpPr>
              <p:nvPr/>
            </p:nvSpPr>
            <p:spPr bwMode="auto">
              <a:xfrm>
                <a:off x="2614" y="5188"/>
                <a:ext cx="163" cy="192"/>
              </a:xfrm>
              <a:custGeom>
                <a:avLst/>
                <a:gdLst>
                  <a:gd name="T0" fmla="+- 0 2616 2614"/>
                  <a:gd name="T1" fmla="*/ T0 w 163"/>
                  <a:gd name="T2" fmla="+- 0 5215 5188"/>
                  <a:gd name="T3" fmla="*/ 5215 h 192"/>
                  <a:gd name="T4" fmla="+- 0 2628 2614"/>
                  <a:gd name="T5" fmla="*/ T4 w 163"/>
                  <a:gd name="T6" fmla="+- 0 5224 5188"/>
                  <a:gd name="T7" fmla="*/ 5224 h 192"/>
                  <a:gd name="T8" fmla="+- 0 2648 2614"/>
                  <a:gd name="T9" fmla="*/ T8 w 163"/>
                  <a:gd name="T10" fmla="+- 0 5235 5188"/>
                  <a:gd name="T11" fmla="*/ 5235 h 192"/>
                  <a:gd name="T12" fmla="+- 0 2671 2614"/>
                  <a:gd name="T13" fmla="*/ T12 w 163"/>
                  <a:gd name="T14" fmla="+- 0 5247 5188"/>
                  <a:gd name="T15" fmla="*/ 5247 h 192"/>
                  <a:gd name="T16" fmla="+- 0 2691 2614"/>
                  <a:gd name="T17" fmla="*/ T16 w 163"/>
                  <a:gd name="T18" fmla="+- 0 5259 5188"/>
                  <a:gd name="T19" fmla="*/ 5259 h 192"/>
                  <a:gd name="T20" fmla="+- 0 2702 2614"/>
                  <a:gd name="T21" fmla="*/ T20 w 163"/>
                  <a:gd name="T22" fmla="+- 0 5272 5188"/>
                  <a:gd name="T23" fmla="*/ 5272 h 192"/>
                  <a:gd name="T24" fmla="+- 0 2696 2614"/>
                  <a:gd name="T25" fmla="*/ T24 w 163"/>
                  <a:gd name="T26" fmla="+- 0 5285 5188"/>
                  <a:gd name="T27" fmla="*/ 5285 h 192"/>
                  <a:gd name="T28" fmla="+- 0 2680 2614"/>
                  <a:gd name="T29" fmla="*/ T28 w 163"/>
                  <a:gd name="T30" fmla="+- 0 5298 5188"/>
                  <a:gd name="T31" fmla="*/ 5298 h 192"/>
                  <a:gd name="T32" fmla="+- 0 2659 2614"/>
                  <a:gd name="T33" fmla="*/ T32 w 163"/>
                  <a:gd name="T34" fmla="+- 0 5311 5188"/>
                  <a:gd name="T35" fmla="*/ 5311 h 192"/>
                  <a:gd name="T36" fmla="+- 0 2639 2614"/>
                  <a:gd name="T37" fmla="*/ T36 w 163"/>
                  <a:gd name="T38" fmla="+- 0 5324 5188"/>
                  <a:gd name="T39" fmla="*/ 5324 h 192"/>
                  <a:gd name="T40" fmla="+- 0 2625 2614"/>
                  <a:gd name="T41" fmla="*/ T40 w 163"/>
                  <a:gd name="T42" fmla="+- 0 5335 5188"/>
                  <a:gd name="T43" fmla="*/ 5335 h 192"/>
                  <a:gd name="T44" fmla="+- 0 2617 2614"/>
                  <a:gd name="T45" fmla="*/ T44 w 163"/>
                  <a:gd name="T46" fmla="+- 0 5352 5188"/>
                  <a:gd name="T47" fmla="*/ 5352 h 192"/>
                  <a:gd name="T48" fmla="+- 0 2616 2614"/>
                  <a:gd name="T49" fmla="*/ T48 w 163"/>
                  <a:gd name="T50" fmla="+- 0 5369 5188"/>
                  <a:gd name="T51" fmla="*/ 5369 h 192"/>
                  <a:gd name="T52" fmla="+- 0 2623 2614"/>
                  <a:gd name="T53" fmla="*/ T52 w 163"/>
                  <a:gd name="T54" fmla="+- 0 5379 5188"/>
                  <a:gd name="T55" fmla="*/ 5379 h 192"/>
                  <a:gd name="T56" fmla="+- 0 2638 2614"/>
                  <a:gd name="T57" fmla="*/ T56 w 163"/>
                  <a:gd name="T58" fmla="+- 0 5373 5188"/>
                  <a:gd name="T59" fmla="*/ 5373 h 192"/>
                  <a:gd name="T60" fmla="+- 0 2699 2614"/>
                  <a:gd name="T61" fmla="*/ T60 w 163"/>
                  <a:gd name="T62" fmla="+- 0 5341 5188"/>
                  <a:gd name="T63" fmla="*/ 5341 h 192"/>
                  <a:gd name="T64" fmla="+- 0 2757 2614"/>
                  <a:gd name="T65" fmla="*/ T64 w 163"/>
                  <a:gd name="T66" fmla="+- 0 5300 5188"/>
                  <a:gd name="T67" fmla="*/ 5300 h 192"/>
                  <a:gd name="T68" fmla="+- 0 2776 2614"/>
                  <a:gd name="T69" fmla="*/ T68 w 163"/>
                  <a:gd name="T70" fmla="+- 0 5275 5188"/>
                  <a:gd name="T71" fmla="*/ 5275 h 192"/>
                  <a:gd name="T72" fmla="+- 0 2772 2614"/>
                  <a:gd name="T73" fmla="*/ T72 w 163"/>
                  <a:gd name="T74" fmla="+- 0 5262 5188"/>
                  <a:gd name="T75" fmla="*/ 5262 h 192"/>
                  <a:gd name="T76" fmla="+- 0 2722 2614"/>
                  <a:gd name="T77" fmla="*/ T76 w 163"/>
                  <a:gd name="T78" fmla="+- 0 5223 5188"/>
                  <a:gd name="T79" fmla="*/ 5223 h 192"/>
                  <a:gd name="T80" fmla="+- 0 2658 2614"/>
                  <a:gd name="T81" fmla="*/ T80 w 163"/>
                  <a:gd name="T82" fmla="+- 0 5194 5188"/>
                  <a:gd name="T83" fmla="*/ 5194 h 192"/>
                  <a:gd name="T84" fmla="+- 0 2624 2614"/>
                  <a:gd name="T85" fmla="*/ T84 w 163"/>
                  <a:gd name="T86" fmla="+- 0 5188 5188"/>
                  <a:gd name="T87" fmla="*/ 5188 h 192"/>
                  <a:gd name="T88" fmla="+- 0 2614 2614"/>
                  <a:gd name="T89" fmla="*/ T88 w 163"/>
                  <a:gd name="T90" fmla="+- 0 5197 5188"/>
                  <a:gd name="T91" fmla="*/ 5197 h 192"/>
                  <a:gd name="T92" fmla="+- 0 2614 2614"/>
                  <a:gd name="T93" fmla="*/ T92 w 163"/>
                  <a:gd name="T94" fmla="+- 0 5211 5188"/>
                  <a:gd name="T95" fmla="*/ 5211 h 192"/>
                  <a:gd name="T96" fmla="+- 0 2616 2614"/>
                  <a:gd name="T97" fmla="*/ T96 w 163"/>
                  <a:gd name="T98" fmla="+- 0 5215 5188"/>
                  <a:gd name="T99" fmla="*/ 5215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63" h="192">
                    <a:moveTo>
                      <a:pt x="2" y="27"/>
                    </a:moveTo>
                    <a:lnTo>
                      <a:pt x="14" y="36"/>
                    </a:lnTo>
                    <a:lnTo>
                      <a:pt x="34" y="47"/>
                    </a:lnTo>
                    <a:lnTo>
                      <a:pt x="57" y="59"/>
                    </a:lnTo>
                    <a:lnTo>
                      <a:pt x="77" y="71"/>
                    </a:lnTo>
                    <a:lnTo>
                      <a:pt x="88" y="84"/>
                    </a:lnTo>
                    <a:lnTo>
                      <a:pt x="82" y="97"/>
                    </a:lnTo>
                    <a:lnTo>
                      <a:pt x="66" y="110"/>
                    </a:lnTo>
                    <a:lnTo>
                      <a:pt x="45" y="123"/>
                    </a:lnTo>
                    <a:lnTo>
                      <a:pt x="25" y="136"/>
                    </a:lnTo>
                    <a:lnTo>
                      <a:pt x="11" y="147"/>
                    </a:lnTo>
                    <a:lnTo>
                      <a:pt x="3" y="164"/>
                    </a:lnTo>
                    <a:lnTo>
                      <a:pt x="2" y="181"/>
                    </a:lnTo>
                    <a:lnTo>
                      <a:pt x="9" y="191"/>
                    </a:lnTo>
                    <a:lnTo>
                      <a:pt x="24" y="185"/>
                    </a:lnTo>
                    <a:lnTo>
                      <a:pt x="85" y="153"/>
                    </a:lnTo>
                    <a:lnTo>
                      <a:pt x="143" y="112"/>
                    </a:lnTo>
                    <a:lnTo>
                      <a:pt x="162" y="87"/>
                    </a:lnTo>
                    <a:lnTo>
                      <a:pt x="158" y="74"/>
                    </a:lnTo>
                    <a:lnTo>
                      <a:pt x="108" y="35"/>
                    </a:lnTo>
                    <a:lnTo>
                      <a:pt x="44" y="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3"/>
                    </a:lnTo>
                    <a:lnTo>
                      <a:pt x="2" y="27"/>
                    </a:lnTo>
                    <a:close/>
                  </a:path>
                </a:pathLst>
              </a:custGeom>
              <a:noFill/>
              <a:ln w="234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5" name="Group 3733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587" name="Freeform 3734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62 4946"/>
                  <a:gd name="T1" fmla="*/ T0 w 223"/>
                  <a:gd name="T2" fmla="+- 0 6076 6076"/>
                  <a:gd name="T3" fmla="*/ 6076 h 413"/>
                  <a:gd name="T4" fmla="+- 0 4951 4946"/>
                  <a:gd name="T5" fmla="*/ T4 w 223"/>
                  <a:gd name="T6" fmla="+- 0 6090 6076"/>
                  <a:gd name="T7" fmla="*/ 6090 h 413"/>
                  <a:gd name="T8" fmla="+- 0 4948 4946"/>
                  <a:gd name="T9" fmla="*/ T8 w 223"/>
                  <a:gd name="T10" fmla="+- 0 6113 6076"/>
                  <a:gd name="T11" fmla="*/ 6113 h 413"/>
                  <a:gd name="T12" fmla="+- 0 4946 4946"/>
                  <a:gd name="T13" fmla="*/ T12 w 223"/>
                  <a:gd name="T14" fmla="+- 0 6130 6076"/>
                  <a:gd name="T15" fmla="*/ 6130 h 413"/>
                  <a:gd name="T16" fmla="+- 0 5043 4946"/>
                  <a:gd name="T17" fmla="*/ T16 w 223"/>
                  <a:gd name="T18" fmla="+- 0 6357 6076"/>
                  <a:gd name="T19" fmla="*/ 6357 h 413"/>
                  <a:gd name="T20" fmla="+- 0 5069 4946"/>
                  <a:gd name="T21" fmla="*/ T20 w 223"/>
                  <a:gd name="T22" fmla="+- 0 6487 6076"/>
                  <a:gd name="T23" fmla="*/ 6487 h 413"/>
                  <a:gd name="T24" fmla="+- 0 5081 4946"/>
                  <a:gd name="T25" fmla="*/ T24 w 223"/>
                  <a:gd name="T26" fmla="+- 0 6488 6076"/>
                  <a:gd name="T27" fmla="*/ 6488 h 413"/>
                  <a:gd name="T28" fmla="+- 0 5097 4946"/>
                  <a:gd name="T29" fmla="*/ T28 w 223"/>
                  <a:gd name="T30" fmla="+- 0 6480 6076"/>
                  <a:gd name="T31" fmla="*/ 6480 h 413"/>
                  <a:gd name="T32" fmla="+- 0 5114 4946"/>
                  <a:gd name="T33" fmla="*/ T32 w 223"/>
                  <a:gd name="T34" fmla="+- 0 6467 6076"/>
                  <a:gd name="T35" fmla="*/ 6467 h 413"/>
                  <a:gd name="T36" fmla="+- 0 5144 4946"/>
                  <a:gd name="T37" fmla="*/ T36 w 223"/>
                  <a:gd name="T38" fmla="+- 0 6440 6076"/>
                  <a:gd name="T39" fmla="*/ 6440 h 413"/>
                  <a:gd name="T40" fmla="+- 0 5169 4946"/>
                  <a:gd name="T41" fmla="*/ T40 w 223"/>
                  <a:gd name="T42" fmla="+- 0 6431 6076"/>
                  <a:gd name="T43" fmla="*/ 6431 h 413"/>
                  <a:gd name="T44" fmla="+- 0 5109 4946"/>
                  <a:gd name="T45" fmla="*/ T44 w 223"/>
                  <a:gd name="T46" fmla="+- 0 6301 6076"/>
                  <a:gd name="T47" fmla="*/ 6301 h 413"/>
                  <a:gd name="T48" fmla="+- 0 5013 4946"/>
                  <a:gd name="T49" fmla="*/ T48 w 223"/>
                  <a:gd name="T50" fmla="+- 0 6110 6076"/>
                  <a:gd name="T51" fmla="*/ 6110 h 413"/>
                  <a:gd name="T52" fmla="+- 0 4992 4946"/>
                  <a:gd name="T53" fmla="*/ T52 w 223"/>
                  <a:gd name="T54" fmla="+- 0 6087 6076"/>
                  <a:gd name="T55" fmla="*/ 6087 h 413"/>
                  <a:gd name="T56" fmla="+- 0 4975 4946"/>
                  <a:gd name="T57" fmla="*/ T56 w 223"/>
                  <a:gd name="T58" fmla="+- 0 6077 6076"/>
                  <a:gd name="T59" fmla="*/ 6077 h 413"/>
                  <a:gd name="T60" fmla="+- 0 4962 4946"/>
                  <a:gd name="T61" fmla="*/ T60 w 223"/>
                  <a:gd name="T62" fmla="+- 0 6076 6076"/>
                  <a:gd name="T63" fmla="*/ 6076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23" h="413">
                    <a:moveTo>
                      <a:pt x="16" y="0"/>
                    </a:move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lnTo>
                      <a:pt x="97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98" y="364"/>
                    </a:lnTo>
                    <a:lnTo>
                      <a:pt x="223" y="355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46" y="11"/>
                    </a:lnTo>
                    <a:lnTo>
                      <a:pt x="2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6" name="Group 3731"/>
            <p:cNvGrpSpPr>
              <a:grpSpLocks/>
            </p:cNvGrpSpPr>
            <p:nvPr/>
          </p:nvGrpSpPr>
          <p:grpSpPr bwMode="auto">
            <a:xfrm>
              <a:off x="4946" y="6076"/>
              <a:ext cx="223" cy="413"/>
              <a:chOff x="4946" y="6076"/>
              <a:chExt cx="223" cy="413"/>
            </a:xfrm>
          </p:grpSpPr>
          <p:sp>
            <p:nvSpPr>
              <p:cNvPr id="586" name="Freeform 3732"/>
              <p:cNvSpPr>
                <a:spLocks/>
              </p:cNvSpPr>
              <p:nvPr/>
            </p:nvSpPr>
            <p:spPr bwMode="auto">
              <a:xfrm>
                <a:off x="4946" y="6076"/>
                <a:ext cx="223" cy="413"/>
              </a:xfrm>
              <a:custGeom>
                <a:avLst/>
                <a:gdLst>
                  <a:gd name="T0" fmla="+- 0 4946 4946"/>
                  <a:gd name="T1" fmla="*/ T0 w 223"/>
                  <a:gd name="T2" fmla="+- 0 6130 6076"/>
                  <a:gd name="T3" fmla="*/ 6130 h 413"/>
                  <a:gd name="T4" fmla="+- 0 5042 4946"/>
                  <a:gd name="T5" fmla="*/ T4 w 223"/>
                  <a:gd name="T6" fmla="+- 0 6357 6076"/>
                  <a:gd name="T7" fmla="*/ 6357 h 413"/>
                  <a:gd name="T8" fmla="+- 0 5069 4946"/>
                  <a:gd name="T9" fmla="*/ T8 w 223"/>
                  <a:gd name="T10" fmla="+- 0 6487 6076"/>
                  <a:gd name="T11" fmla="*/ 6487 h 413"/>
                  <a:gd name="T12" fmla="+- 0 5081 4946"/>
                  <a:gd name="T13" fmla="*/ T12 w 223"/>
                  <a:gd name="T14" fmla="+- 0 6488 6076"/>
                  <a:gd name="T15" fmla="*/ 6488 h 413"/>
                  <a:gd name="T16" fmla="+- 0 5097 4946"/>
                  <a:gd name="T17" fmla="*/ T16 w 223"/>
                  <a:gd name="T18" fmla="+- 0 6480 6076"/>
                  <a:gd name="T19" fmla="*/ 6480 h 413"/>
                  <a:gd name="T20" fmla="+- 0 5114 4946"/>
                  <a:gd name="T21" fmla="*/ T20 w 223"/>
                  <a:gd name="T22" fmla="+- 0 6467 6076"/>
                  <a:gd name="T23" fmla="*/ 6467 h 413"/>
                  <a:gd name="T24" fmla="+- 0 5130 4946"/>
                  <a:gd name="T25" fmla="*/ T24 w 223"/>
                  <a:gd name="T26" fmla="+- 0 6452 6076"/>
                  <a:gd name="T27" fmla="*/ 6452 h 413"/>
                  <a:gd name="T28" fmla="+- 0 5144 4946"/>
                  <a:gd name="T29" fmla="*/ T28 w 223"/>
                  <a:gd name="T30" fmla="+- 0 6440 6076"/>
                  <a:gd name="T31" fmla="*/ 6440 h 413"/>
                  <a:gd name="T32" fmla="+- 0 5109 4946"/>
                  <a:gd name="T33" fmla="*/ T32 w 223"/>
                  <a:gd name="T34" fmla="+- 0 6301 6076"/>
                  <a:gd name="T35" fmla="*/ 6301 h 413"/>
                  <a:gd name="T36" fmla="+- 0 5013 4946"/>
                  <a:gd name="T37" fmla="*/ T36 w 223"/>
                  <a:gd name="T38" fmla="+- 0 6110 6076"/>
                  <a:gd name="T39" fmla="*/ 6110 h 413"/>
                  <a:gd name="T40" fmla="+- 0 4962 4946"/>
                  <a:gd name="T41" fmla="*/ T40 w 223"/>
                  <a:gd name="T42" fmla="+- 0 6076 6076"/>
                  <a:gd name="T43" fmla="*/ 6076 h 413"/>
                  <a:gd name="T44" fmla="+- 0 4951 4946"/>
                  <a:gd name="T45" fmla="*/ T44 w 223"/>
                  <a:gd name="T46" fmla="+- 0 6090 6076"/>
                  <a:gd name="T47" fmla="*/ 6090 h 413"/>
                  <a:gd name="T48" fmla="+- 0 4948 4946"/>
                  <a:gd name="T49" fmla="*/ T48 w 223"/>
                  <a:gd name="T50" fmla="+- 0 6113 6076"/>
                  <a:gd name="T51" fmla="*/ 6113 h 413"/>
                  <a:gd name="T52" fmla="+- 0 4946 4946"/>
                  <a:gd name="T53" fmla="*/ T52 w 223"/>
                  <a:gd name="T54" fmla="+- 0 6130 6076"/>
                  <a:gd name="T55" fmla="*/ 6130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23" h="413">
                    <a:moveTo>
                      <a:pt x="0" y="54"/>
                    </a:moveTo>
                    <a:lnTo>
                      <a:pt x="96" y="281"/>
                    </a:lnTo>
                    <a:lnTo>
                      <a:pt x="123" y="411"/>
                    </a:lnTo>
                    <a:lnTo>
                      <a:pt x="135" y="412"/>
                    </a:lnTo>
                    <a:lnTo>
                      <a:pt x="151" y="404"/>
                    </a:lnTo>
                    <a:lnTo>
                      <a:pt x="168" y="391"/>
                    </a:lnTo>
                    <a:lnTo>
                      <a:pt x="184" y="376"/>
                    </a:lnTo>
                    <a:lnTo>
                      <a:pt x="198" y="364"/>
                    </a:lnTo>
                    <a:lnTo>
                      <a:pt x="163" y="225"/>
                    </a:lnTo>
                    <a:lnTo>
                      <a:pt x="67" y="34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2" y="37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7" name="Group 3729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585" name="Freeform 3730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786 4771"/>
                  <a:gd name="T1" fmla="*/ T0 w 87"/>
                  <a:gd name="T2" fmla="+- 0 5696 5696"/>
                  <a:gd name="T3" fmla="*/ 5696 h 188"/>
                  <a:gd name="T4" fmla="+- 0 4771 4771"/>
                  <a:gd name="T5" fmla="*/ T4 w 87"/>
                  <a:gd name="T6" fmla="+- 0 5696 5696"/>
                  <a:gd name="T7" fmla="*/ 5696 h 188"/>
                  <a:gd name="T8" fmla="+- 0 4771 4771"/>
                  <a:gd name="T9" fmla="*/ T8 w 87"/>
                  <a:gd name="T10" fmla="+- 0 5709 5696"/>
                  <a:gd name="T11" fmla="*/ 5709 h 188"/>
                  <a:gd name="T12" fmla="+- 0 4777 4771"/>
                  <a:gd name="T13" fmla="*/ T12 w 87"/>
                  <a:gd name="T14" fmla="+- 0 5728 5696"/>
                  <a:gd name="T15" fmla="*/ 5728 h 188"/>
                  <a:gd name="T16" fmla="+- 0 4786 4771"/>
                  <a:gd name="T17" fmla="*/ T16 w 87"/>
                  <a:gd name="T18" fmla="+- 0 5749 5696"/>
                  <a:gd name="T19" fmla="*/ 5749 h 188"/>
                  <a:gd name="T20" fmla="+- 0 4796 4771"/>
                  <a:gd name="T21" fmla="*/ T20 w 87"/>
                  <a:gd name="T22" fmla="+- 0 5770 5696"/>
                  <a:gd name="T23" fmla="*/ 5770 h 188"/>
                  <a:gd name="T24" fmla="+- 0 4803 4771"/>
                  <a:gd name="T25" fmla="*/ T24 w 87"/>
                  <a:gd name="T26" fmla="+- 0 5787 5696"/>
                  <a:gd name="T27" fmla="*/ 5787 h 188"/>
                  <a:gd name="T28" fmla="+- 0 4804 4771"/>
                  <a:gd name="T29" fmla="*/ T28 w 87"/>
                  <a:gd name="T30" fmla="+- 0 5790 5696"/>
                  <a:gd name="T31" fmla="*/ 5790 h 188"/>
                  <a:gd name="T32" fmla="+- 0 4799 4771"/>
                  <a:gd name="T33" fmla="*/ T32 w 87"/>
                  <a:gd name="T34" fmla="+- 0 5811 5696"/>
                  <a:gd name="T35" fmla="*/ 5811 h 188"/>
                  <a:gd name="T36" fmla="+- 0 4789 4771"/>
                  <a:gd name="T37" fmla="*/ T36 w 87"/>
                  <a:gd name="T38" fmla="+- 0 5826 5696"/>
                  <a:gd name="T39" fmla="*/ 5826 h 188"/>
                  <a:gd name="T40" fmla="+- 0 4789 4771"/>
                  <a:gd name="T41" fmla="*/ T40 w 87"/>
                  <a:gd name="T42" fmla="+- 0 5852 5696"/>
                  <a:gd name="T43" fmla="*/ 5852 h 188"/>
                  <a:gd name="T44" fmla="+- 0 4793 4771"/>
                  <a:gd name="T45" fmla="*/ T44 w 87"/>
                  <a:gd name="T46" fmla="+- 0 5874 5696"/>
                  <a:gd name="T47" fmla="*/ 5874 h 188"/>
                  <a:gd name="T48" fmla="+- 0 4801 4771"/>
                  <a:gd name="T49" fmla="*/ T48 w 87"/>
                  <a:gd name="T50" fmla="+- 0 5884 5696"/>
                  <a:gd name="T51" fmla="*/ 5884 h 188"/>
                  <a:gd name="T52" fmla="+- 0 4813 4771"/>
                  <a:gd name="T53" fmla="*/ T52 w 87"/>
                  <a:gd name="T54" fmla="+- 0 5876 5696"/>
                  <a:gd name="T55" fmla="*/ 5876 h 188"/>
                  <a:gd name="T56" fmla="+- 0 4829 4771"/>
                  <a:gd name="T57" fmla="*/ T56 w 87"/>
                  <a:gd name="T58" fmla="+- 0 5858 5696"/>
                  <a:gd name="T59" fmla="*/ 5858 h 188"/>
                  <a:gd name="T60" fmla="+- 0 4843 4771"/>
                  <a:gd name="T61" fmla="*/ T60 w 87"/>
                  <a:gd name="T62" fmla="+- 0 5840 5696"/>
                  <a:gd name="T63" fmla="*/ 5840 h 188"/>
                  <a:gd name="T64" fmla="+- 0 4855 4771"/>
                  <a:gd name="T65" fmla="*/ T64 w 87"/>
                  <a:gd name="T66" fmla="+- 0 5822 5696"/>
                  <a:gd name="T67" fmla="*/ 5822 h 188"/>
                  <a:gd name="T68" fmla="+- 0 4857 4771"/>
                  <a:gd name="T69" fmla="*/ T68 w 87"/>
                  <a:gd name="T70" fmla="+- 0 5806 5696"/>
                  <a:gd name="T71" fmla="*/ 5806 h 188"/>
                  <a:gd name="T72" fmla="+- 0 4824 4771"/>
                  <a:gd name="T73" fmla="*/ T72 w 87"/>
                  <a:gd name="T74" fmla="+- 0 5717 5696"/>
                  <a:gd name="T75" fmla="*/ 5717 h 188"/>
                  <a:gd name="T76" fmla="+- 0 4807 4771"/>
                  <a:gd name="T77" fmla="*/ T76 w 87"/>
                  <a:gd name="T78" fmla="+- 0 5704 5696"/>
                  <a:gd name="T79" fmla="*/ 5704 h 188"/>
                  <a:gd name="T80" fmla="+- 0 4786 4771"/>
                  <a:gd name="T81" fmla="*/ T80 w 87"/>
                  <a:gd name="T82" fmla="+- 0 5696 5696"/>
                  <a:gd name="T83" fmla="*/ 5696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15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2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8" name="Group 3727"/>
            <p:cNvGrpSpPr>
              <a:grpSpLocks/>
            </p:cNvGrpSpPr>
            <p:nvPr/>
          </p:nvGrpSpPr>
          <p:grpSpPr bwMode="auto">
            <a:xfrm>
              <a:off x="4771" y="5696"/>
              <a:ext cx="87" cy="188"/>
              <a:chOff x="4771" y="5696"/>
              <a:chExt cx="87" cy="188"/>
            </a:xfrm>
          </p:grpSpPr>
          <p:sp>
            <p:nvSpPr>
              <p:cNvPr id="584" name="Freeform 3728"/>
              <p:cNvSpPr>
                <a:spLocks/>
              </p:cNvSpPr>
              <p:nvPr/>
            </p:nvSpPr>
            <p:spPr bwMode="auto">
              <a:xfrm>
                <a:off x="4771" y="5696"/>
                <a:ext cx="87" cy="188"/>
              </a:xfrm>
              <a:custGeom>
                <a:avLst/>
                <a:gdLst>
                  <a:gd name="T0" fmla="+- 0 4804 4771"/>
                  <a:gd name="T1" fmla="*/ T0 w 87"/>
                  <a:gd name="T2" fmla="+- 0 5790 5696"/>
                  <a:gd name="T3" fmla="*/ 5790 h 188"/>
                  <a:gd name="T4" fmla="+- 0 4799 4771"/>
                  <a:gd name="T5" fmla="*/ T4 w 87"/>
                  <a:gd name="T6" fmla="+- 0 5811 5696"/>
                  <a:gd name="T7" fmla="*/ 5811 h 188"/>
                  <a:gd name="T8" fmla="+- 0 4789 4771"/>
                  <a:gd name="T9" fmla="*/ T8 w 87"/>
                  <a:gd name="T10" fmla="+- 0 5826 5696"/>
                  <a:gd name="T11" fmla="*/ 5826 h 188"/>
                  <a:gd name="T12" fmla="+- 0 4789 4771"/>
                  <a:gd name="T13" fmla="*/ T12 w 87"/>
                  <a:gd name="T14" fmla="+- 0 5852 5696"/>
                  <a:gd name="T15" fmla="*/ 5852 h 188"/>
                  <a:gd name="T16" fmla="+- 0 4793 4771"/>
                  <a:gd name="T17" fmla="*/ T16 w 87"/>
                  <a:gd name="T18" fmla="+- 0 5874 5696"/>
                  <a:gd name="T19" fmla="*/ 5874 h 188"/>
                  <a:gd name="T20" fmla="+- 0 4801 4771"/>
                  <a:gd name="T21" fmla="*/ T20 w 87"/>
                  <a:gd name="T22" fmla="+- 0 5884 5696"/>
                  <a:gd name="T23" fmla="*/ 5884 h 188"/>
                  <a:gd name="T24" fmla="+- 0 4813 4771"/>
                  <a:gd name="T25" fmla="*/ T24 w 87"/>
                  <a:gd name="T26" fmla="+- 0 5876 5696"/>
                  <a:gd name="T27" fmla="*/ 5876 h 188"/>
                  <a:gd name="T28" fmla="+- 0 4829 4771"/>
                  <a:gd name="T29" fmla="*/ T28 w 87"/>
                  <a:gd name="T30" fmla="+- 0 5859 5696"/>
                  <a:gd name="T31" fmla="*/ 5859 h 188"/>
                  <a:gd name="T32" fmla="+- 0 4843 4771"/>
                  <a:gd name="T33" fmla="*/ T32 w 87"/>
                  <a:gd name="T34" fmla="+- 0 5840 5696"/>
                  <a:gd name="T35" fmla="*/ 5840 h 188"/>
                  <a:gd name="T36" fmla="+- 0 4855 4771"/>
                  <a:gd name="T37" fmla="*/ T36 w 87"/>
                  <a:gd name="T38" fmla="+- 0 5822 5696"/>
                  <a:gd name="T39" fmla="*/ 5822 h 188"/>
                  <a:gd name="T40" fmla="+- 0 4857 4771"/>
                  <a:gd name="T41" fmla="*/ T40 w 87"/>
                  <a:gd name="T42" fmla="+- 0 5806 5696"/>
                  <a:gd name="T43" fmla="*/ 5806 h 188"/>
                  <a:gd name="T44" fmla="+- 0 4824 4771"/>
                  <a:gd name="T45" fmla="*/ T44 w 87"/>
                  <a:gd name="T46" fmla="+- 0 5717 5696"/>
                  <a:gd name="T47" fmla="*/ 5717 h 188"/>
                  <a:gd name="T48" fmla="+- 0 4807 4771"/>
                  <a:gd name="T49" fmla="*/ T48 w 87"/>
                  <a:gd name="T50" fmla="+- 0 5704 5696"/>
                  <a:gd name="T51" fmla="*/ 5704 h 188"/>
                  <a:gd name="T52" fmla="+- 0 4786 4771"/>
                  <a:gd name="T53" fmla="*/ T52 w 87"/>
                  <a:gd name="T54" fmla="+- 0 5696 5696"/>
                  <a:gd name="T55" fmla="*/ 5696 h 188"/>
                  <a:gd name="T56" fmla="+- 0 4771 4771"/>
                  <a:gd name="T57" fmla="*/ T56 w 87"/>
                  <a:gd name="T58" fmla="+- 0 5696 5696"/>
                  <a:gd name="T59" fmla="*/ 5696 h 188"/>
                  <a:gd name="T60" fmla="+- 0 4771 4771"/>
                  <a:gd name="T61" fmla="*/ T60 w 87"/>
                  <a:gd name="T62" fmla="+- 0 5709 5696"/>
                  <a:gd name="T63" fmla="*/ 5709 h 188"/>
                  <a:gd name="T64" fmla="+- 0 4777 4771"/>
                  <a:gd name="T65" fmla="*/ T64 w 87"/>
                  <a:gd name="T66" fmla="+- 0 5728 5696"/>
                  <a:gd name="T67" fmla="*/ 5728 h 188"/>
                  <a:gd name="T68" fmla="+- 0 4786 4771"/>
                  <a:gd name="T69" fmla="*/ T68 w 87"/>
                  <a:gd name="T70" fmla="+- 0 5749 5696"/>
                  <a:gd name="T71" fmla="*/ 5749 h 188"/>
                  <a:gd name="T72" fmla="+- 0 4796 4771"/>
                  <a:gd name="T73" fmla="*/ T72 w 87"/>
                  <a:gd name="T74" fmla="+- 0 5770 5696"/>
                  <a:gd name="T75" fmla="*/ 5770 h 188"/>
                  <a:gd name="T76" fmla="+- 0 4803 4771"/>
                  <a:gd name="T77" fmla="*/ T76 w 87"/>
                  <a:gd name="T78" fmla="+- 0 5787 5696"/>
                  <a:gd name="T79" fmla="*/ 5787 h 188"/>
                  <a:gd name="T80" fmla="+- 0 4804 4771"/>
                  <a:gd name="T81" fmla="*/ T80 w 87"/>
                  <a:gd name="T82" fmla="+- 0 5790 5696"/>
                  <a:gd name="T83" fmla="*/ 579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7" h="188">
                    <a:moveTo>
                      <a:pt x="33" y="94"/>
                    </a:moveTo>
                    <a:lnTo>
                      <a:pt x="28" y="115"/>
                    </a:lnTo>
                    <a:lnTo>
                      <a:pt x="18" y="130"/>
                    </a:lnTo>
                    <a:lnTo>
                      <a:pt x="18" y="156"/>
                    </a:lnTo>
                    <a:lnTo>
                      <a:pt x="22" y="178"/>
                    </a:lnTo>
                    <a:lnTo>
                      <a:pt x="30" y="188"/>
                    </a:lnTo>
                    <a:lnTo>
                      <a:pt x="42" y="180"/>
                    </a:lnTo>
                    <a:lnTo>
                      <a:pt x="58" y="163"/>
                    </a:lnTo>
                    <a:lnTo>
                      <a:pt x="72" y="144"/>
                    </a:lnTo>
                    <a:lnTo>
                      <a:pt x="84" y="126"/>
                    </a:lnTo>
                    <a:lnTo>
                      <a:pt x="86" y="110"/>
                    </a:lnTo>
                    <a:lnTo>
                      <a:pt x="53" y="21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32"/>
                    </a:lnTo>
                    <a:lnTo>
                      <a:pt x="15" y="53"/>
                    </a:lnTo>
                    <a:lnTo>
                      <a:pt x="25" y="74"/>
                    </a:lnTo>
                    <a:lnTo>
                      <a:pt x="32" y="91"/>
                    </a:lnTo>
                    <a:lnTo>
                      <a:pt x="33" y="94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89" name="Group 3725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583" name="Freeform 3726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33 4700"/>
                  <a:gd name="T1" fmla="*/ T0 w 86"/>
                  <a:gd name="T2" fmla="+- 0 5439 5439"/>
                  <a:gd name="T3" fmla="*/ 5439 h 180"/>
                  <a:gd name="T4" fmla="+- 0 4721 4700"/>
                  <a:gd name="T5" fmla="*/ T4 w 86"/>
                  <a:gd name="T6" fmla="+- 0 5445 5439"/>
                  <a:gd name="T7" fmla="*/ 5445 h 180"/>
                  <a:gd name="T8" fmla="+- 0 4709 4700"/>
                  <a:gd name="T9" fmla="*/ T8 w 86"/>
                  <a:gd name="T10" fmla="+- 0 5464 5439"/>
                  <a:gd name="T11" fmla="*/ 5464 h 180"/>
                  <a:gd name="T12" fmla="+- 0 4701 4700"/>
                  <a:gd name="T13" fmla="*/ T12 w 86"/>
                  <a:gd name="T14" fmla="+- 0 5485 5439"/>
                  <a:gd name="T15" fmla="*/ 5485 h 180"/>
                  <a:gd name="T16" fmla="+- 0 4700 4700"/>
                  <a:gd name="T17" fmla="*/ T16 w 86"/>
                  <a:gd name="T18" fmla="+- 0 5508 5439"/>
                  <a:gd name="T19" fmla="*/ 5508 h 180"/>
                  <a:gd name="T20" fmla="+- 0 4704 4700"/>
                  <a:gd name="T21" fmla="*/ T20 w 86"/>
                  <a:gd name="T22" fmla="+- 0 5530 5439"/>
                  <a:gd name="T23" fmla="*/ 5530 h 180"/>
                  <a:gd name="T24" fmla="+- 0 4710 4700"/>
                  <a:gd name="T25" fmla="*/ T24 w 86"/>
                  <a:gd name="T26" fmla="+- 0 5548 5439"/>
                  <a:gd name="T27" fmla="*/ 5548 h 180"/>
                  <a:gd name="T28" fmla="+- 0 4714 4700"/>
                  <a:gd name="T29" fmla="*/ T28 w 86"/>
                  <a:gd name="T30" fmla="+- 0 5561 5439"/>
                  <a:gd name="T31" fmla="*/ 5561 h 180"/>
                  <a:gd name="T32" fmla="+- 0 4725 4700"/>
                  <a:gd name="T33" fmla="*/ T32 w 86"/>
                  <a:gd name="T34" fmla="+- 0 5592 5439"/>
                  <a:gd name="T35" fmla="*/ 5592 h 180"/>
                  <a:gd name="T36" fmla="+- 0 4735 4700"/>
                  <a:gd name="T37" fmla="*/ T36 w 86"/>
                  <a:gd name="T38" fmla="+- 0 5607 5439"/>
                  <a:gd name="T39" fmla="*/ 5607 h 180"/>
                  <a:gd name="T40" fmla="+- 0 4744 4700"/>
                  <a:gd name="T41" fmla="*/ T40 w 86"/>
                  <a:gd name="T42" fmla="+- 0 5613 5439"/>
                  <a:gd name="T43" fmla="*/ 5613 h 180"/>
                  <a:gd name="T44" fmla="+- 0 4767 4700"/>
                  <a:gd name="T45" fmla="*/ T44 w 86"/>
                  <a:gd name="T46" fmla="+- 0 5618 5439"/>
                  <a:gd name="T47" fmla="*/ 5618 h 180"/>
                  <a:gd name="T48" fmla="+- 0 4784 4700"/>
                  <a:gd name="T49" fmla="*/ T48 w 86"/>
                  <a:gd name="T50" fmla="+- 0 5613 5439"/>
                  <a:gd name="T51" fmla="*/ 5613 h 180"/>
                  <a:gd name="T52" fmla="+- 0 4786 4700"/>
                  <a:gd name="T53" fmla="*/ T52 w 86"/>
                  <a:gd name="T54" fmla="+- 0 5595 5439"/>
                  <a:gd name="T55" fmla="*/ 5595 h 180"/>
                  <a:gd name="T56" fmla="+- 0 4784 4700"/>
                  <a:gd name="T57" fmla="*/ T56 w 86"/>
                  <a:gd name="T58" fmla="+- 0 5575 5439"/>
                  <a:gd name="T59" fmla="*/ 5575 h 180"/>
                  <a:gd name="T60" fmla="+- 0 4767 4700"/>
                  <a:gd name="T61" fmla="*/ T60 w 86"/>
                  <a:gd name="T62" fmla="+- 0 5516 5439"/>
                  <a:gd name="T63" fmla="*/ 5516 h 180"/>
                  <a:gd name="T64" fmla="+- 0 4741 4700"/>
                  <a:gd name="T65" fmla="*/ T64 w 86"/>
                  <a:gd name="T66" fmla="+- 0 5449 5439"/>
                  <a:gd name="T67" fmla="*/ 5449 h 180"/>
                  <a:gd name="T68" fmla="+- 0 4733 4700"/>
                  <a:gd name="T69" fmla="*/ T68 w 86"/>
                  <a:gd name="T70" fmla="+- 0 5439 5439"/>
                  <a:gd name="T71" fmla="*/ 5439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33" y="0"/>
                    </a:move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0" name="Group 3723"/>
            <p:cNvGrpSpPr>
              <a:grpSpLocks/>
            </p:cNvGrpSpPr>
            <p:nvPr/>
          </p:nvGrpSpPr>
          <p:grpSpPr bwMode="auto">
            <a:xfrm>
              <a:off x="4700" y="5439"/>
              <a:ext cx="86" cy="180"/>
              <a:chOff x="4700" y="5439"/>
              <a:chExt cx="86" cy="180"/>
            </a:xfrm>
          </p:grpSpPr>
          <p:sp>
            <p:nvSpPr>
              <p:cNvPr id="582" name="Freeform 3724"/>
              <p:cNvSpPr>
                <a:spLocks/>
              </p:cNvSpPr>
              <p:nvPr/>
            </p:nvSpPr>
            <p:spPr bwMode="auto">
              <a:xfrm>
                <a:off x="4700" y="5439"/>
                <a:ext cx="86" cy="180"/>
              </a:xfrm>
              <a:custGeom>
                <a:avLst/>
                <a:gdLst>
                  <a:gd name="T0" fmla="+- 0 4714 4700"/>
                  <a:gd name="T1" fmla="*/ T0 w 86"/>
                  <a:gd name="T2" fmla="+- 0 5561 5439"/>
                  <a:gd name="T3" fmla="*/ 5561 h 180"/>
                  <a:gd name="T4" fmla="+- 0 4725 4700"/>
                  <a:gd name="T5" fmla="*/ T4 w 86"/>
                  <a:gd name="T6" fmla="+- 0 5592 5439"/>
                  <a:gd name="T7" fmla="*/ 5592 h 180"/>
                  <a:gd name="T8" fmla="+- 0 4735 4700"/>
                  <a:gd name="T9" fmla="*/ T8 w 86"/>
                  <a:gd name="T10" fmla="+- 0 5607 5439"/>
                  <a:gd name="T11" fmla="*/ 5607 h 180"/>
                  <a:gd name="T12" fmla="+- 0 4744 4700"/>
                  <a:gd name="T13" fmla="*/ T12 w 86"/>
                  <a:gd name="T14" fmla="+- 0 5613 5439"/>
                  <a:gd name="T15" fmla="*/ 5613 h 180"/>
                  <a:gd name="T16" fmla="+- 0 4767 4700"/>
                  <a:gd name="T17" fmla="*/ T16 w 86"/>
                  <a:gd name="T18" fmla="+- 0 5618 5439"/>
                  <a:gd name="T19" fmla="*/ 5618 h 180"/>
                  <a:gd name="T20" fmla="+- 0 4784 4700"/>
                  <a:gd name="T21" fmla="*/ T20 w 86"/>
                  <a:gd name="T22" fmla="+- 0 5613 5439"/>
                  <a:gd name="T23" fmla="*/ 5613 h 180"/>
                  <a:gd name="T24" fmla="+- 0 4786 4700"/>
                  <a:gd name="T25" fmla="*/ T24 w 86"/>
                  <a:gd name="T26" fmla="+- 0 5595 5439"/>
                  <a:gd name="T27" fmla="*/ 5595 h 180"/>
                  <a:gd name="T28" fmla="+- 0 4784 4700"/>
                  <a:gd name="T29" fmla="*/ T28 w 86"/>
                  <a:gd name="T30" fmla="+- 0 5575 5439"/>
                  <a:gd name="T31" fmla="*/ 5575 h 180"/>
                  <a:gd name="T32" fmla="+- 0 4767 4700"/>
                  <a:gd name="T33" fmla="*/ T32 w 86"/>
                  <a:gd name="T34" fmla="+- 0 5516 5439"/>
                  <a:gd name="T35" fmla="*/ 5516 h 180"/>
                  <a:gd name="T36" fmla="+- 0 4741 4700"/>
                  <a:gd name="T37" fmla="*/ T36 w 86"/>
                  <a:gd name="T38" fmla="+- 0 5449 5439"/>
                  <a:gd name="T39" fmla="*/ 5449 h 180"/>
                  <a:gd name="T40" fmla="+- 0 4733 4700"/>
                  <a:gd name="T41" fmla="*/ T40 w 86"/>
                  <a:gd name="T42" fmla="+- 0 5439 5439"/>
                  <a:gd name="T43" fmla="*/ 5439 h 180"/>
                  <a:gd name="T44" fmla="+- 0 4721 4700"/>
                  <a:gd name="T45" fmla="*/ T44 w 86"/>
                  <a:gd name="T46" fmla="+- 0 5445 5439"/>
                  <a:gd name="T47" fmla="*/ 5445 h 180"/>
                  <a:gd name="T48" fmla="+- 0 4709 4700"/>
                  <a:gd name="T49" fmla="*/ T48 w 86"/>
                  <a:gd name="T50" fmla="+- 0 5464 5439"/>
                  <a:gd name="T51" fmla="*/ 5464 h 180"/>
                  <a:gd name="T52" fmla="+- 0 4701 4700"/>
                  <a:gd name="T53" fmla="*/ T52 w 86"/>
                  <a:gd name="T54" fmla="+- 0 5485 5439"/>
                  <a:gd name="T55" fmla="*/ 5485 h 180"/>
                  <a:gd name="T56" fmla="+- 0 4700 4700"/>
                  <a:gd name="T57" fmla="*/ T56 w 86"/>
                  <a:gd name="T58" fmla="+- 0 5508 5439"/>
                  <a:gd name="T59" fmla="*/ 5508 h 180"/>
                  <a:gd name="T60" fmla="+- 0 4704 4700"/>
                  <a:gd name="T61" fmla="*/ T60 w 86"/>
                  <a:gd name="T62" fmla="+- 0 5530 5439"/>
                  <a:gd name="T63" fmla="*/ 5530 h 180"/>
                  <a:gd name="T64" fmla="+- 0 4710 4700"/>
                  <a:gd name="T65" fmla="*/ T64 w 86"/>
                  <a:gd name="T66" fmla="+- 0 5548 5439"/>
                  <a:gd name="T67" fmla="*/ 5548 h 180"/>
                  <a:gd name="T68" fmla="+- 0 4714 4700"/>
                  <a:gd name="T69" fmla="*/ T68 w 86"/>
                  <a:gd name="T70" fmla="+- 0 5561 5439"/>
                  <a:gd name="T71" fmla="*/ 5561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6" h="180">
                    <a:moveTo>
                      <a:pt x="14" y="122"/>
                    </a:moveTo>
                    <a:lnTo>
                      <a:pt x="25" y="153"/>
                    </a:lnTo>
                    <a:lnTo>
                      <a:pt x="35" y="168"/>
                    </a:lnTo>
                    <a:lnTo>
                      <a:pt x="44" y="174"/>
                    </a:lnTo>
                    <a:lnTo>
                      <a:pt x="67" y="179"/>
                    </a:lnTo>
                    <a:lnTo>
                      <a:pt x="84" y="174"/>
                    </a:lnTo>
                    <a:lnTo>
                      <a:pt x="86" y="156"/>
                    </a:lnTo>
                    <a:lnTo>
                      <a:pt x="84" y="136"/>
                    </a:lnTo>
                    <a:lnTo>
                      <a:pt x="67" y="77"/>
                    </a:lnTo>
                    <a:lnTo>
                      <a:pt x="41" y="10"/>
                    </a:lnTo>
                    <a:lnTo>
                      <a:pt x="33" y="0"/>
                    </a:lnTo>
                    <a:lnTo>
                      <a:pt x="21" y="6"/>
                    </a:lnTo>
                    <a:lnTo>
                      <a:pt x="9" y="25"/>
                    </a:lnTo>
                    <a:lnTo>
                      <a:pt x="1" y="46"/>
                    </a:lnTo>
                    <a:lnTo>
                      <a:pt x="0" y="69"/>
                    </a:lnTo>
                    <a:lnTo>
                      <a:pt x="4" y="91"/>
                    </a:lnTo>
                    <a:lnTo>
                      <a:pt x="10" y="109"/>
                    </a:lnTo>
                    <a:lnTo>
                      <a:pt x="14" y="122"/>
                    </a:lnTo>
                    <a:close/>
                  </a:path>
                </a:pathLst>
              </a:custGeom>
              <a:noFill/>
              <a:ln w="2347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1" name="Group 3721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581" name="Freeform 3722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463 5406"/>
                  <a:gd name="T1" fmla="*/ T0 w 271"/>
                  <a:gd name="T2" fmla="+- 0 2804 2804"/>
                  <a:gd name="T3" fmla="*/ 2804 h 55"/>
                  <a:gd name="T4" fmla="+- 0 5447 5406"/>
                  <a:gd name="T5" fmla="*/ T4 w 271"/>
                  <a:gd name="T6" fmla="+- 0 2805 2804"/>
                  <a:gd name="T7" fmla="*/ 2805 h 55"/>
                  <a:gd name="T8" fmla="+- 0 5435 5406"/>
                  <a:gd name="T9" fmla="*/ T8 w 271"/>
                  <a:gd name="T10" fmla="+- 0 2807 2804"/>
                  <a:gd name="T11" fmla="*/ 2807 h 55"/>
                  <a:gd name="T12" fmla="+- 0 5416 5406"/>
                  <a:gd name="T13" fmla="*/ T12 w 271"/>
                  <a:gd name="T14" fmla="+- 0 2816 2804"/>
                  <a:gd name="T15" fmla="*/ 2816 h 55"/>
                  <a:gd name="T16" fmla="+- 0 5406 5406"/>
                  <a:gd name="T17" fmla="*/ T16 w 271"/>
                  <a:gd name="T18" fmla="+- 0 2829 2804"/>
                  <a:gd name="T19" fmla="*/ 2829 h 55"/>
                  <a:gd name="T20" fmla="+- 0 5408 5406"/>
                  <a:gd name="T21" fmla="*/ T20 w 271"/>
                  <a:gd name="T22" fmla="+- 0 2841 2804"/>
                  <a:gd name="T23" fmla="*/ 2841 h 55"/>
                  <a:gd name="T24" fmla="+- 0 5422 5406"/>
                  <a:gd name="T25" fmla="*/ T24 w 271"/>
                  <a:gd name="T26" fmla="+- 0 2846 2804"/>
                  <a:gd name="T27" fmla="*/ 2846 h 55"/>
                  <a:gd name="T28" fmla="+- 0 5442 5406"/>
                  <a:gd name="T29" fmla="*/ T28 w 271"/>
                  <a:gd name="T30" fmla="+- 0 2849 2804"/>
                  <a:gd name="T31" fmla="*/ 2849 h 55"/>
                  <a:gd name="T32" fmla="+- 0 5465 5406"/>
                  <a:gd name="T33" fmla="*/ T32 w 271"/>
                  <a:gd name="T34" fmla="+- 0 2851 2804"/>
                  <a:gd name="T35" fmla="*/ 2851 h 55"/>
                  <a:gd name="T36" fmla="+- 0 5529 5406"/>
                  <a:gd name="T37" fmla="*/ T36 w 271"/>
                  <a:gd name="T38" fmla="+- 0 2854 2804"/>
                  <a:gd name="T39" fmla="*/ 2854 h 55"/>
                  <a:gd name="T40" fmla="+- 0 5532 5406"/>
                  <a:gd name="T41" fmla="*/ T40 w 271"/>
                  <a:gd name="T42" fmla="+- 0 2854 2804"/>
                  <a:gd name="T43" fmla="*/ 2854 h 55"/>
                  <a:gd name="T44" fmla="+- 0 5548 5406"/>
                  <a:gd name="T45" fmla="*/ T44 w 271"/>
                  <a:gd name="T46" fmla="+- 0 2857 2804"/>
                  <a:gd name="T47" fmla="*/ 2857 h 55"/>
                  <a:gd name="T48" fmla="+- 0 5571 5406"/>
                  <a:gd name="T49" fmla="*/ T48 w 271"/>
                  <a:gd name="T50" fmla="+- 0 2858 2804"/>
                  <a:gd name="T51" fmla="*/ 2858 h 55"/>
                  <a:gd name="T52" fmla="+- 0 5597 5406"/>
                  <a:gd name="T53" fmla="*/ T52 w 271"/>
                  <a:gd name="T54" fmla="+- 0 2859 2804"/>
                  <a:gd name="T55" fmla="*/ 2859 h 55"/>
                  <a:gd name="T56" fmla="+- 0 5623 5406"/>
                  <a:gd name="T57" fmla="*/ T56 w 271"/>
                  <a:gd name="T58" fmla="+- 0 2858 2804"/>
                  <a:gd name="T59" fmla="*/ 2858 h 55"/>
                  <a:gd name="T60" fmla="+- 0 5647 5406"/>
                  <a:gd name="T61" fmla="*/ T60 w 271"/>
                  <a:gd name="T62" fmla="+- 0 2857 2804"/>
                  <a:gd name="T63" fmla="*/ 2857 h 55"/>
                  <a:gd name="T64" fmla="+- 0 5666 5406"/>
                  <a:gd name="T65" fmla="*/ T64 w 271"/>
                  <a:gd name="T66" fmla="+- 0 2855 2804"/>
                  <a:gd name="T67" fmla="*/ 2855 h 55"/>
                  <a:gd name="T68" fmla="+- 0 5677 5406"/>
                  <a:gd name="T69" fmla="*/ T68 w 271"/>
                  <a:gd name="T70" fmla="+- 0 2852 2804"/>
                  <a:gd name="T71" fmla="*/ 2852 h 55"/>
                  <a:gd name="T72" fmla="+- 0 5674 5406"/>
                  <a:gd name="T73" fmla="*/ T72 w 271"/>
                  <a:gd name="T74" fmla="+- 0 2847 2804"/>
                  <a:gd name="T75" fmla="*/ 2847 h 55"/>
                  <a:gd name="T76" fmla="+- 0 5597 5406"/>
                  <a:gd name="T77" fmla="*/ T76 w 271"/>
                  <a:gd name="T78" fmla="+- 0 2820 2804"/>
                  <a:gd name="T79" fmla="*/ 2820 h 55"/>
                  <a:gd name="T80" fmla="+- 0 5525 5406"/>
                  <a:gd name="T81" fmla="*/ T80 w 271"/>
                  <a:gd name="T82" fmla="+- 0 2807 2804"/>
                  <a:gd name="T83" fmla="*/ 2807 h 55"/>
                  <a:gd name="T84" fmla="+- 0 5481 5406"/>
                  <a:gd name="T85" fmla="*/ T84 w 271"/>
                  <a:gd name="T86" fmla="+- 0 2804 2804"/>
                  <a:gd name="T87" fmla="*/ 2804 h 55"/>
                  <a:gd name="T88" fmla="+- 0 5463 5406"/>
                  <a:gd name="T89" fmla="*/ T88 w 271"/>
                  <a:gd name="T90" fmla="+- 0 2804 2804"/>
                  <a:gd name="T91" fmla="*/ 280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71" h="55">
                    <a:moveTo>
                      <a:pt x="57" y="0"/>
                    </a:move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16" y="42"/>
                    </a:lnTo>
                    <a:lnTo>
                      <a:pt x="36" y="45"/>
                    </a:lnTo>
                    <a:lnTo>
                      <a:pt x="59" y="47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7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2" name="Group 3719"/>
            <p:cNvGrpSpPr>
              <a:grpSpLocks/>
            </p:cNvGrpSpPr>
            <p:nvPr/>
          </p:nvGrpSpPr>
          <p:grpSpPr bwMode="auto">
            <a:xfrm>
              <a:off x="5406" y="2804"/>
              <a:ext cx="271" cy="55"/>
              <a:chOff x="5406" y="2804"/>
              <a:chExt cx="271" cy="55"/>
            </a:xfrm>
          </p:grpSpPr>
          <p:sp>
            <p:nvSpPr>
              <p:cNvPr id="580" name="Freeform 3720"/>
              <p:cNvSpPr>
                <a:spLocks/>
              </p:cNvSpPr>
              <p:nvPr/>
            </p:nvSpPr>
            <p:spPr bwMode="auto">
              <a:xfrm>
                <a:off x="5406" y="2804"/>
                <a:ext cx="271" cy="55"/>
              </a:xfrm>
              <a:custGeom>
                <a:avLst/>
                <a:gdLst>
                  <a:gd name="T0" fmla="+- 0 5532 5406"/>
                  <a:gd name="T1" fmla="*/ T0 w 271"/>
                  <a:gd name="T2" fmla="+- 0 2854 2804"/>
                  <a:gd name="T3" fmla="*/ 2854 h 55"/>
                  <a:gd name="T4" fmla="+- 0 5548 5406"/>
                  <a:gd name="T5" fmla="*/ T4 w 271"/>
                  <a:gd name="T6" fmla="+- 0 2857 2804"/>
                  <a:gd name="T7" fmla="*/ 2857 h 55"/>
                  <a:gd name="T8" fmla="+- 0 5571 5406"/>
                  <a:gd name="T9" fmla="*/ T8 w 271"/>
                  <a:gd name="T10" fmla="+- 0 2858 2804"/>
                  <a:gd name="T11" fmla="*/ 2858 h 55"/>
                  <a:gd name="T12" fmla="+- 0 5597 5406"/>
                  <a:gd name="T13" fmla="*/ T12 w 271"/>
                  <a:gd name="T14" fmla="+- 0 2859 2804"/>
                  <a:gd name="T15" fmla="*/ 2859 h 55"/>
                  <a:gd name="T16" fmla="+- 0 5623 5406"/>
                  <a:gd name="T17" fmla="*/ T16 w 271"/>
                  <a:gd name="T18" fmla="+- 0 2858 2804"/>
                  <a:gd name="T19" fmla="*/ 2858 h 55"/>
                  <a:gd name="T20" fmla="+- 0 5647 5406"/>
                  <a:gd name="T21" fmla="*/ T20 w 271"/>
                  <a:gd name="T22" fmla="+- 0 2857 2804"/>
                  <a:gd name="T23" fmla="*/ 2857 h 55"/>
                  <a:gd name="T24" fmla="+- 0 5666 5406"/>
                  <a:gd name="T25" fmla="*/ T24 w 271"/>
                  <a:gd name="T26" fmla="+- 0 2855 2804"/>
                  <a:gd name="T27" fmla="*/ 2855 h 55"/>
                  <a:gd name="T28" fmla="+- 0 5677 5406"/>
                  <a:gd name="T29" fmla="*/ T28 w 271"/>
                  <a:gd name="T30" fmla="+- 0 2852 2804"/>
                  <a:gd name="T31" fmla="*/ 2852 h 55"/>
                  <a:gd name="T32" fmla="+- 0 5674 5406"/>
                  <a:gd name="T33" fmla="*/ T32 w 271"/>
                  <a:gd name="T34" fmla="+- 0 2847 2804"/>
                  <a:gd name="T35" fmla="*/ 2847 h 55"/>
                  <a:gd name="T36" fmla="+- 0 5597 5406"/>
                  <a:gd name="T37" fmla="*/ T36 w 271"/>
                  <a:gd name="T38" fmla="+- 0 2820 2804"/>
                  <a:gd name="T39" fmla="*/ 2820 h 55"/>
                  <a:gd name="T40" fmla="+- 0 5525 5406"/>
                  <a:gd name="T41" fmla="*/ T40 w 271"/>
                  <a:gd name="T42" fmla="+- 0 2807 2804"/>
                  <a:gd name="T43" fmla="*/ 2807 h 55"/>
                  <a:gd name="T44" fmla="+- 0 5463 5406"/>
                  <a:gd name="T45" fmla="*/ T44 w 271"/>
                  <a:gd name="T46" fmla="+- 0 2804 2804"/>
                  <a:gd name="T47" fmla="*/ 2804 h 55"/>
                  <a:gd name="T48" fmla="+- 0 5447 5406"/>
                  <a:gd name="T49" fmla="*/ T48 w 271"/>
                  <a:gd name="T50" fmla="+- 0 2805 2804"/>
                  <a:gd name="T51" fmla="*/ 2805 h 55"/>
                  <a:gd name="T52" fmla="+- 0 5435 5406"/>
                  <a:gd name="T53" fmla="*/ T52 w 271"/>
                  <a:gd name="T54" fmla="+- 0 2807 2804"/>
                  <a:gd name="T55" fmla="*/ 2807 h 55"/>
                  <a:gd name="T56" fmla="+- 0 5416 5406"/>
                  <a:gd name="T57" fmla="*/ T56 w 271"/>
                  <a:gd name="T58" fmla="+- 0 2816 2804"/>
                  <a:gd name="T59" fmla="*/ 2816 h 55"/>
                  <a:gd name="T60" fmla="+- 0 5406 5406"/>
                  <a:gd name="T61" fmla="*/ T60 w 271"/>
                  <a:gd name="T62" fmla="+- 0 2829 2804"/>
                  <a:gd name="T63" fmla="*/ 2829 h 55"/>
                  <a:gd name="T64" fmla="+- 0 5408 5406"/>
                  <a:gd name="T65" fmla="*/ T64 w 271"/>
                  <a:gd name="T66" fmla="+- 0 2841 2804"/>
                  <a:gd name="T67" fmla="*/ 2841 h 55"/>
                  <a:gd name="T68" fmla="+- 0 5490 5406"/>
                  <a:gd name="T69" fmla="*/ T68 w 271"/>
                  <a:gd name="T70" fmla="+- 0 2852 2804"/>
                  <a:gd name="T71" fmla="*/ 2852 h 55"/>
                  <a:gd name="T72" fmla="+- 0 5512 5406"/>
                  <a:gd name="T73" fmla="*/ T72 w 271"/>
                  <a:gd name="T74" fmla="+- 0 2853 2804"/>
                  <a:gd name="T75" fmla="*/ 2853 h 55"/>
                  <a:gd name="T76" fmla="+- 0 5529 5406"/>
                  <a:gd name="T77" fmla="*/ T76 w 271"/>
                  <a:gd name="T78" fmla="+- 0 2854 2804"/>
                  <a:gd name="T79" fmla="*/ 2854 h 55"/>
                  <a:gd name="T80" fmla="+- 0 5532 5406"/>
                  <a:gd name="T81" fmla="*/ T80 w 271"/>
                  <a:gd name="T82" fmla="+- 0 2854 2804"/>
                  <a:gd name="T83" fmla="*/ 285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71" h="55">
                    <a:moveTo>
                      <a:pt x="126" y="50"/>
                    </a:moveTo>
                    <a:lnTo>
                      <a:pt x="142" y="53"/>
                    </a:lnTo>
                    <a:lnTo>
                      <a:pt x="165" y="54"/>
                    </a:lnTo>
                    <a:lnTo>
                      <a:pt x="191" y="55"/>
                    </a:lnTo>
                    <a:lnTo>
                      <a:pt x="217" y="54"/>
                    </a:lnTo>
                    <a:lnTo>
                      <a:pt x="241" y="53"/>
                    </a:lnTo>
                    <a:lnTo>
                      <a:pt x="260" y="51"/>
                    </a:lnTo>
                    <a:lnTo>
                      <a:pt x="271" y="48"/>
                    </a:lnTo>
                    <a:lnTo>
                      <a:pt x="268" y="43"/>
                    </a:lnTo>
                    <a:lnTo>
                      <a:pt x="191" y="16"/>
                    </a:lnTo>
                    <a:lnTo>
                      <a:pt x="119" y="3"/>
                    </a:lnTo>
                    <a:lnTo>
                      <a:pt x="57" y="0"/>
                    </a:lnTo>
                    <a:lnTo>
                      <a:pt x="41" y="1"/>
                    </a:lnTo>
                    <a:lnTo>
                      <a:pt x="29" y="3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84" y="48"/>
                    </a:lnTo>
                    <a:lnTo>
                      <a:pt x="106" y="49"/>
                    </a:lnTo>
                    <a:lnTo>
                      <a:pt x="123" y="50"/>
                    </a:lnTo>
                    <a:lnTo>
                      <a:pt x="126" y="50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3" name="Group 3716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578" name="Freeform 3718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517 5495"/>
                  <a:gd name="T1" fmla="*/ T0 w 478"/>
                  <a:gd name="T2" fmla="+- 0 2433 2433"/>
                  <a:gd name="T3" fmla="*/ 2433 h 114"/>
                  <a:gd name="T4" fmla="+- 0 5504 5495"/>
                  <a:gd name="T5" fmla="*/ T4 w 478"/>
                  <a:gd name="T6" fmla="+- 0 2433 2433"/>
                  <a:gd name="T7" fmla="*/ 2433 h 114"/>
                  <a:gd name="T8" fmla="+- 0 5496 5495"/>
                  <a:gd name="T9" fmla="*/ T8 w 478"/>
                  <a:gd name="T10" fmla="+- 0 2435 2433"/>
                  <a:gd name="T11" fmla="*/ 2435 h 114"/>
                  <a:gd name="T12" fmla="+- 0 5495 5495"/>
                  <a:gd name="T13" fmla="*/ T12 w 478"/>
                  <a:gd name="T14" fmla="+- 0 2438 2433"/>
                  <a:gd name="T15" fmla="*/ 2438 h 114"/>
                  <a:gd name="T16" fmla="+- 0 5503 5495"/>
                  <a:gd name="T17" fmla="*/ T16 w 478"/>
                  <a:gd name="T18" fmla="+- 0 2442 2433"/>
                  <a:gd name="T19" fmla="*/ 2442 h 114"/>
                  <a:gd name="T20" fmla="+- 0 5598 5495"/>
                  <a:gd name="T21" fmla="*/ T20 w 478"/>
                  <a:gd name="T22" fmla="+- 0 2473 2433"/>
                  <a:gd name="T23" fmla="*/ 2473 h 114"/>
                  <a:gd name="T24" fmla="+- 0 5690 5495"/>
                  <a:gd name="T25" fmla="*/ T24 w 478"/>
                  <a:gd name="T26" fmla="+- 0 2500 2433"/>
                  <a:gd name="T27" fmla="*/ 2500 h 114"/>
                  <a:gd name="T28" fmla="+- 0 5758 5495"/>
                  <a:gd name="T29" fmla="*/ T28 w 478"/>
                  <a:gd name="T30" fmla="+- 0 2518 2433"/>
                  <a:gd name="T31" fmla="*/ 2518 h 114"/>
                  <a:gd name="T32" fmla="+- 0 5817 5495"/>
                  <a:gd name="T33" fmla="*/ T32 w 478"/>
                  <a:gd name="T34" fmla="+- 0 2533 2433"/>
                  <a:gd name="T35" fmla="*/ 2533 h 114"/>
                  <a:gd name="T36" fmla="+- 0 5900 5495"/>
                  <a:gd name="T37" fmla="*/ T36 w 478"/>
                  <a:gd name="T38" fmla="+- 0 2546 2433"/>
                  <a:gd name="T39" fmla="*/ 2546 h 114"/>
                  <a:gd name="T40" fmla="+- 0 5925 5495"/>
                  <a:gd name="T41" fmla="*/ T40 w 478"/>
                  <a:gd name="T42" fmla="+- 0 2546 2433"/>
                  <a:gd name="T43" fmla="*/ 2546 h 114"/>
                  <a:gd name="T44" fmla="+- 0 5945 5495"/>
                  <a:gd name="T45" fmla="*/ T44 w 478"/>
                  <a:gd name="T46" fmla="+- 0 2545 2433"/>
                  <a:gd name="T47" fmla="*/ 2545 h 114"/>
                  <a:gd name="T48" fmla="+- 0 5961 5495"/>
                  <a:gd name="T49" fmla="*/ T48 w 478"/>
                  <a:gd name="T50" fmla="+- 0 2542 2433"/>
                  <a:gd name="T51" fmla="*/ 2542 h 114"/>
                  <a:gd name="T52" fmla="+- 0 5970 5495"/>
                  <a:gd name="T53" fmla="*/ T52 w 478"/>
                  <a:gd name="T54" fmla="+- 0 2539 2433"/>
                  <a:gd name="T55" fmla="*/ 2539 h 114"/>
                  <a:gd name="T56" fmla="+- 0 5973 5495"/>
                  <a:gd name="T57" fmla="*/ T56 w 478"/>
                  <a:gd name="T58" fmla="+- 0 2535 2433"/>
                  <a:gd name="T59" fmla="*/ 2535 h 114"/>
                  <a:gd name="T60" fmla="+- 0 5968 5495"/>
                  <a:gd name="T61" fmla="*/ T60 w 478"/>
                  <a:gd name="T62" fmla="+- 0 2530 2433"/>
                  <a:gd name="T63" fmla="*/ 2530 h 114"/>
                  <a:gd name="T64" fmla="+- 0 5912 5495"/>
                  <a:gd name="T65" fmla="*/ T64 w 478"/>
                  <a:gd name="T66" fmla="+- 0 2508 2433"/>
                  <a:gd name="T67" fmla="*/ 2508 h 114"/>
                  <a:gd name="T68" fmla="+- 0 5841 5495"/>
                  <a:gd name="T69" fmla="*/ T68 w 478"/>
                  <a:gd name="T70" fmla="+- 0 2485 2433"/>
                  <a:gd name="T71" fmla="*/ 2485 h 114"/>
                  <a:gd name="T72" fmla="+- 0 5781 5495"/>
                  <a:gd name="T73" fmla="*/ T72 w 478"/>
                  <a:gd name="T74" fmla="+- 0 2477 2433"/>
                  <a:gd name="T75" fmla="*/ 2477 h 114"/>
                  <a:gd name="T76" fmla="+- 0 5762 5495"/>
                  <a:gd name="T77" fmla="*/ T76 w 478"/>
                  <a:gd name="T78" fmla="+- 0 2477 2433"/>
                  <a:gd name="T79" fmla="*/ 2477 h 114"/>
                  <a:gd name="T80" fmla="+- 0 5745 5495"/>
                  <a:gd name="T81" fmla="*/ T80 w 478"/>
                  <a:gd name="T82" fmla="+- 0 2477 2433"/>
                  <a:gd name="T83" fmla="*/ 2477 h 114"/>
                  <a:gd name="T84" fmla="+- 0 5725 5495"/>
                  <a:gd name="T85" fmla="*/ T84 w 478"/>
                  <a:gd name="T86" fmla="+- 0 2473 2433"/>
                  <a:gd name="T87" fmla="*/ 2473 h 114"/>
                  <a:gd name="T88" fmla="+- 0 5705 5495"/>
                  <a:gd name="T89" fmla="*/ T88 w 478"/>
                  <a:gd name="T90" fmla="+- 0 2468 2433"/>
                  <a:gd name="T91" fmla="*/ 2468 h 114"/>
                  <a:gd name="T92" fmla="+- 0 5683 5495"/>
                  <a:gd name="T93" fmla="*/ T92 w 478"/>
                  <a:gd name="T94" fmla="+- 0 2463 2433"/>
                  <a:gd name="T95" fmla="*/ 2463 h 114"/>
                  <a:gd name="T96" fmla="+- 0 5621 5495"/>
                  <a:gd name="T97" fmla="*/ T96 w 478"/>
                  <a:gd name="T98" fmla="+- 0 2446 2433"/>
                  <a:gd name="T99" fmla="*/ 2446 h 114"/>
                  <a:gd name="T100" fmla="+- 0 5602 5495"/>
                  <a:gd name="T101" fmla="*/ T100 w 478"/>
                  <a:gd name="T102" fmla="+- 0 2442 2433"/>
                  <a:gd name="T103" fmla="*/ 2442 h 114"/>
                  <a:gd name="T104" fmla="+- 0 5586 5495"/>
                  <a:gd name="T105" fmla="*/ T104 w 478"/>
                  <a:gd name="T106" fmla="+- 0 2439 2433"/>
                  <a:gd name="T107" fmla="*/ 2439 h 114"/>
                  <a:gd name="T108" fmla="+- 0 5569 5495"/>
                  <a:gd name="T109" fmla="*/ T108 w 478"/>
                  <a:gd name="T110" fmla="+- 0 2437 2433"/>
                  <a:gd name="T111" fmla="*/ 2437 h 114"/>
                  <a:gd name="T112" fmla="+- 0 5551 5495"/>
                  <a:gd name="T113" fmla="*/ T112 w 478"/>
                  <a:gd name="T114" fmla="+- 0 2435 2433"/>
                  <a:gd name="T115" fmla="*/ 2435 h 114"/>
                  <a:gd name="T116" fmla="+- 0 5533 5495"/>
                  <a:gd name="T117" fmla="*/ T116 w 478"/>
                  <a:gd name="T118" fmla="+- 0 2434 2433"/>
                  <a:gd name="T119" fmla="*/ 2434 h 114"/>
                  <a:gd name="T120" fmla="+- 0 5517 5495"/>
                  <a:gd name="T121" fmla="*/ T120 w 478"/>
                  <a:gd name="T122" fmla="+- 0 2433 2433"/>
                  <a:gd name="T123" fmla="*/ 2433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78" h="114">
                    <a:moveTo>
                      <a:pt x="22" y="0"/>
                    </a:move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103" y="40"/>
                    </a:lnTo>
                    <a:lnTo>
                      <a:pt x="195" y="67"/>
                    </a:lnTo>
                    <a:lnTo>
                      <a:pt x="263" y="85"/>
                    </a:lnTo>
                    <a:lnTo>
                      <a:pt x="322" y="10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6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230" y="40"/>
                    </a:lnTo>
                    <a:lnTo>
                      <a:pt x="210" y="35"/>
                    </a:lnTo>
                    <a:lnTo>
                      <a:pt x="188" y="30"/>
                    </a:lnTo>
                    <a:lnTo>
                      <a:pt x="126" y="13"/>
                    </a:lnTo>
                    <a:lnTo>
                      <a:pt x="107" y="9"/>
                    </a:lnTo>
                    <a:lnTo>
                      <a:pt x="91" y="6"/>
                    </a:lnTo>
                    <a:lnTo>
                      <a:pt x="74" y="4"/>
                    </a:lnTo>
                    <a:lnTo>
                      <a:pt x="56" y="2"/>
                    </a:lnTo>
                    <a:lnTo>
                      <a:pt x="3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79" name="Freeform 3717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778 5495"/>
                  <a:gd name="T1" fmla="*/ T0 w 478"/>
                  <a:gd name="T2" fmla="+- 0 2477 2433"/>
                  <a:gd name="T3" fmla="*/ 2477 h 114"/>
                  <a:gd name="T4" fmla="+- 0 5762 5495"/>
                  <a:gd name="T5" fmla="*/ T4 w 478"/>
                  <a:gd name="T6" fmla="+- 0 2477 2433"/>
                  <a:gd name="T7" fmla="*/ 2477 h 114"/>
                  <a:gd name="T8" fmla="+- 0 5781 5495"/>
                  <a:gd name="T9" fmla="*/ T8 w 478"/>
                  <a:gd name="T10" fmla="+- 0 2477 2433"/>
                  <a:gd name="T11" fmla="*/ 2477 h 114"/>
                  <a:gd name="T12" fmla="+- 0 5778 5495"/>
                  <a:gd name="T13" fmla="*/ T12 w 478"/>
                  <a:gd name="T14" fmla="+- 0 2477 2433"/>
                  <a:gd name="T15" fmla="*/ 2477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8" h="114">
                    <a:moveTo>
                      <a:pt x="283" y="44"/>
                    </a:moveTo>
                    <a:lnTo>
                      <a:pt x="267" y="44"/>
                    </a:lnTo>
                    <a:lnTo>
                      <a:pt x="286" y="44"/>
                    </a:lnTo>
                    <a:lnTo>
                      <a:pt x="283" y="4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4" name="Group 3714"/>
            <p:cNvGrpSpPr>
              <a:grpSpLocks/>
            </p:cNvGrpSpPr>
            <p:nvPr/>
          </p:nvGrpSpPr>
          <p:grpSpPr bwMode="auto">
            <a:xfrm>
              <a:off x="5495" y="2433"/>
              <a:ext cx="478" cy="114"/>
              <a:chOff x="5495" y="2433"/>
              <a:chExt cx="478" cy="114"/>
            </a:xfrm>
          </p:grpSpPr>
          <p:sp>
            <p:nvSpPr>
              <p:cNvPr id="577" name="Freeform 3715"/>
              <p:cNvSpPr>
                <a:spLocks/>
              </p:cNvSpPr>
              <p:nvPr/>
            </p:nvSpPr>
            <p:spPr bwMode="auto">
              <a:xfrm>
                <a:off x="5495" y="2433"/>
                <a:ext cx="478" cy="114"/>
              </a:xfrm>
              <a:custGeom>
                <a:avLst/>
                <a:gdLst>
                  <a:gd name="T0" fmla="+- 0 5840 5495"/>
                  <a:gd name="T1" fmla="*/ T0 w 478"/>
                  <a:gd name="T2" fmla="+- 0 2538 2433"/>
                  <a:gd name="T3" fmla="*/ 2538 h 114"/>
                  <a:gd name="T4" fmla="+- 0 5872 5495"/>
                  <a:gd name="T5" fmla="*/ T4 w 478"/>
                  <a:gd name="T6" fmla="+- 0 2543 2433"/>
                  <a:gd name="T7" fmla="*/ 2543 h 114"/>
                  <a:gd name="T8" fmla="+- 0 5900 5495"/>
                  <a:gd name="T9" fmla="*/ T8 w 478"/>
                  <a:gd name="T10" fmla="+- 0 2546 2433"/>
                  <a:gd name="T11" fmla="*/ 2546 h 114"/>
                  <a:gd name="T12" fmla="+- 0 5925 5495"/>
                  <a:gd name="T13" fmla="*/ T12 w 478"/>
                  <a:gd name="T14" fmla="+- 0 2546 2433"/>
                  <a:gd name="T15" fmla="*/ 2546 h 114"/>
                  <a:gd name="T16" fmla="+- 0 5945 5495"/>
                  <a:gd name="T17" fmla="*/ T16 w 478"/>
                  <a:gd name="T18" fmla="+- 0 2545 2433"/>
                  <a:gd name="T19" fmla="*/ 2545 h 114"/>
                  <a:gd name="T20" fmla="+- 0 5961 5495"/>
                  <a:gd name="T21" fmla="*/ T20 w 478"/>
                  <a:gd name="T22" fmla="+- 0 2542 2433"/>
                  <a:gd name="T23" fmla="*/ 2542 h 114"/>
                  <a:gd name="T24" fmla="+- 0 5970 5495"/>
                  <a:gd name="T25" fmla="*/ T24 w 478"/>
                  <a:gd name="T26" fmla="+- 0 2539 2433"/>
                  <a:gd name="T27" fmla="*/ 2539 h 114"/>
                  <a:gd name="T28" fmla="+- 0 5973 5495"/>
                  <a:gd name="T29" fmla="*/ T28 w 478"/>
                  <a:gd name="T30" fmla="+- 0 2535 2433"/>
                  <a:gd name="T31" fmla="*/ 2535 h 114"/>
                  <a:gd name="T32" fmla="+- 0 5968 5495"/>
                  <a:gd name="T33" fmla="*/ T32 w 478"/>
                  <a:gd name="T34" fmla="+- 0 2530 2433"/>
                  <a:gd name="T35" fmla="*/ 2530 h 114"/>
                  <a:gd name="T36" fmla="+- 0 5912 5495"/>
                  <a:gd name="T37" fmla="*/ T36 w 478"/>
                  <a:gd name="T38" fmla="+- 0 2508 2433"/>
                  <a:gd name="T39" fmla="*/ 2508 h 114"/>
                  <a:gd name="T40" fmla="+- 0 5841 5495"/>
                  <a:gd name="T41" fmla="*/ T40 w 478"/>
                  <a:gd name="T42" fmla="+- 0 2485 2433"/>
                  <a:gd name="T43" fmla="*/ 2485 h 114"/>
                  <a:gd name="T44" fmla="+- 0 5778 5495"/>
                  <a:gd name="T45" fmla="*/ T44 w 478"/>
                  <a:gd name="T46" fmla="+- 0 2477 2433"/>
                  <a:gd name="T47" fmla="*/ 2477 h 114"/>
                  <a:gd name="T48" fmla="+- 0 5762 5495"/>
                  <a:gd name="T49" fmla="*/ T48 w 478"/>
                  <a:gd name="T50" fmla="+- 0 2477 2433"/>
                  <a:gd name="T51" fmla="*/ 2477 h 114"/>
                  <a:gd name="T52" fmla="+- 0 5745 5495"/>
                  <a:gd name="T53" fmla="*/ T52 w 478"/>
                  <a:gd name="T54" fmla="+- 0 2477 2433"/>
                  <a:gd name="T55" fmla="*/ 2477 h 114"/>
                  <a:gd name="T56" fmla="+- 0 5683 5495"/>
                  <a:gd name="T57" fmla="*/ T56 w 478"/>
                  <a:gd name="T58" fmla="+- 0 2463 2433"/>
                  <a:gd name="T59" fmla="*/ 2463 h 114"/>
                  <a:gd name="T60" fmla="+- 0 5640 5495"/>
                  <a:gd name="T61" fmla="*/ T60 w 478"/>
                  <a:gd name="T62" fmla="+- 0 2452 2433"/>
                  <a:gd name="T63" fmla="*/ 2452 h 114"/>
                  <a:gd name="T64" fmla="+- 0 5621 5495"/>
                  <a:gd name="T65" fmla="*/ T64 w 478"/>
                  <a:gd name="T66" fmla="+- 0 2447 2433"/>
                  <a:gd name="T67" fmla="*/ 2447 h 114"/>
                  <a:gd name="T68" fmla="+- 0 5551 5495"/>
                  <a:gd name="T69" fmla="*/ T68 w 478"/>
                  <a:gd name="T70" fmla="+- 0 2435 2433"/>
                  <a:gd name="T71" fmla="*/ 2435 h 114"/>
                  <a:gd name="T72" fmla="+- 0 5517 5495"/>
                  <a:gd name="T73" fmla="*/ T72 w 478"/>
                  <a:gd name="T74" fmla="+- 0 2433 2433"/>
                  <a:gd name="T75" fmla="*/ 2433 h 114"/>
                  <a:gd name="T76" fmla="+- 0 5504 5495"/>
                  <a:gd name="T77" fmla="*/ T76 w 478"/>
                  <a:gd name="T78" fmla="+- 0 2433 2433"/>
                  <a:gd name="T79" fmla="*/ 2433 h 114"/>
                  <a:gd name="T80" fmla="+- 0 5496 5495"/>
                  <a:gd name="T81" fmla="*/ T80 w 478"/>
                  <a:gd name="T82" fmla="+- 0 2435 2433"/>
                  <a:gd name="T83" fmla="*/ 2435 h 114"/>
                  <a:gd name="T84" fmla="+- 0 5495 5495"/>
                  <a:gd name="T85" fmla="*/ T84 w 478"/>
                  <a:gd name="T86" fmla="+- 0 2438 2433"/>
                  <a:gd name="T87" fmla="*/ 2438 h 114"/>
                  <a:gd name="T88" fmla="+- 0 5503 5495"/>
                  <a:gd name="T89" fmla="*/ T88 w 478"/>
                  <a:gd name="T90" fmla="+- 0 2442 2433"/>
                  <a:gd name="T91" fmla="*/ 2442 h 114"/>
                  <a:gd name="T92" fmla="+- 0 5577 5495"/>
                  <a:gd name="T93" fmla="*/ T92 w 478"/>
                  <a:gd name="T94" fmla="+- 0 2467 2433"/>
                  <a:gd name="T95" fmla="*/ 2467 h 114"/>
                  <a:gd name="T96" fmla="+- 0 5643 5495"/>
                  <a:gd name="T97" fmla="*/ T96 w 478"/>
                  <a:gd name="T98" fmla="+- 0 2486 2433"/>
                  <a:gd name="T99" fmla="*/ 2486 h 114"/>
                  <a:gd name="T100" fmla="+- 0 5713 5495"/>
                  <a:gd name="T101" fmla="*/ T100 w 478"/>
                  <a:gd name="T102" fmla="+- 0 2506 2433"/>
                  <a:gd name="T103" fmla="*/ 2506 h 114"/>
                  <a:gd name="T104" fmla="+- 0 5779 5495"/>
                  <a:gd name="T105" fmla="*/ T104 w 478"/>
                  <a:gd name="T106" fmla="+- 0 2524 2433"/>
                  <a:gd name="T107" fmla="*/ 2524 h 114"/>
                  <a:gd name="T108" fmla="+- 0 5832 5495"/>
                  <a:gd name="T109" fmla="*/ T108 w 478"/>
                  <a:gd name="T110" fmla="+- 0 2537 2433"/>
                  <a:gd name="T111" fmla="*/ 2537 h 114"/>
                  <a:gd name="T112" fmla="+- 0 5840 5495"/>
                  <a:gd name="T113" fmla="*/ T112 w 478"/>
                  <a:gd name="T114" fmla="+- 0 2538 2433"/>
                  <a:gd name="T115" fmla="*/ 2538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478" h="114">
                    <a:moveTo>
                      <a:pt x="345" y="105"/>
                    </a:moveTo>
                    <a:lnTo>
                      <a:pt x="377" y="110"/>
                    </a:lnTo>
                    <a:lnTo>
                      <a:pt x="405" y="113"/>
                    </a:lnTo>
                    <a:lnTo>
                      <a:pt x="430" y="113"/>
                    </a:lnTo>
                    <a:lnTo>
                      <a:pt x="450" y="112"/>
                    </a:lnTo>
                    <a:lnTo>
                      <a:pt x="466" y="109"/>
                    </a:lnTo>
                    <a:lnTo>
                      <a:pt x="475" y="106"/>
                    </a:lnTo>
                    <a:lnTo>
                      <a:pt x="478" y="102"/>
                    </a:lnTo>
                    <a:lnTo>
                      <a:pt x="473" y="97"/>
                    </a:lnTo>
                    <a:lnTo>
                      <a:pt x="417" y="75"/>
                    </a:lnTo>
                    <a:lnTo>
                      <a:pt x="346" y="52"/>
                    </a:lnTo>
                    <a:lnTo>
                      <a:pt x="283" y="44"/>
                    </a:lnTo>
                    <a:lnTo>
                      <a:pt x="267" y="44"/>
                    </a:lnTo>
                    <a:lnTo>
                      <a:pt x="250" y="44"/>
                    </a:lnTo>
                    <a:lnTo>
                      <a:pt x="188" y="30"/>
                    </a:lnTo>
                    <a:lnTo>
                      <a:pt x="145" y="19"/>
                    </a:lnTo>
                    <a:lnTo>
                      <a:pt x="126" y="14"/>
                    </a:lnTo>
                    <a:lnTo>
                      <a:pt x="56" y="2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82" y="34"/>
                    </a:lnTo>
                    <a:lnTo>
                      <a:pt x="148" y="53"/>
                    </a:lnTo>
                    <a:lnTo>
                      <a:pt x="218" y="73"/>
                    </a:lnTo>
                    <a:lnTo>
                      <a:pt x="284" y="91"/>
                    </a:lnTo>
                    <a:lnTo>
                      <a:pt x="337" y="104"/>
                    </a:lnTo>
                    <a:lnTo>
                      <a:pt x="345" y="105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5" name="Group 3712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576" name="Freeform 3713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709 1587"/>
                  <a:gd name="T1" fmla="*/ T0 w 457"/>
                  <a:gd name="T2" fmla="+- 0 3301 3301"/>
                  <a:gd name="T3" fmla="*/ 3301 h 89"/>
                  <a:gd name="T4" fmla="+- 0 1638 1587"/>
                  <a:gd name="T5" fmla="*/ T4 w 457"/>
                  <a:gd name="T6" fmla="+- 0 3308 3301"/>
                  <a:gd name="T7" fmla="*/ 3308 h 89"/>
                  <a:gd name="T8" fmla="+- 0 1587 1587"/>
                  <a:gd name="T9" fmla="*/ T8 w 457"/>
                  <a:gd name="T10" fmla="+- 0 3322 3301"/>
                  <a:gd name="T11" fmla="*/ 3322 h 89"/>
                  <a:gd name="T12" fmla="+- 0 1587 1587"/>
                  <a:gd name="T13" fmla="*/ T12 w 457"/>
                  <a:gd name="T14" fmla="+- 0 3326 3301"/>
                  <a:gd name="T15" fmla="*/ 3326 h 89"/>
                  <a:gd name="T16" fmla="+- 0 1655 1587"/>
                  <a:gd name="T17" fmla="*/ T16 w 457"/>
                  <a:gd name="T18" fmla="+- 0 3337 3301"/>
                  <a:gd name="T19" fmla="*/ 3337 h 89"/>
                  <a:gd name="T20" fmla="+- 0 1926 1587"/>
                  <a:gd name="T21" fmla="*/ T20 w 457"/>
                  <a:gd name="T22" fmla="+- 0 3357 3301"/>
                  <a:gd name="T23" fmla="*/ 3357 h 89"/>
                  <a:gd name="T24" fmla="+- 0 1960 1587"/>
                  <a:gd name="T25" fmla="*/ T24 w 457"/>
                  <a:gd name="T26" fmla="+- 0 3363 3301"/>
                  <a:gd name="T27" fmla="*/ 3363 h 89"/>
                  <a:gd name="T28" fmla="+- 0 1985 1587"/>
                  <a:gd name="T29" fmla="*/ T28 w 457"/>
                  <a:gd name="T30" fmla="+- 0 3371 3301"/>
                  <a:gd name="T31" fmla="*/ 3371 h 89"/>
                  <a:gd name="T32" fmla="+- 0 2003 1587"/>
                  <a:gd name="T33" fmla="*/ T32 w 457"/>
                  <a:gd name="T34" fmla="+- 0 3379 3301"/>
                  <a:gd name="T35" fmla="*/ 3379 h 89"/>
                  <a:gd name="T36" fmla="+- 0 2016 1587"/>
                  <a:gd name="T37" fmla="*/ T36 w 457"/>
                  <a:gd name="T38" fmla="+- 0 3386 3301"/>
                  <a:gd name="T39" fmla="*/ 3386 h 89"/>
                  <a:gd name="T40" fmla="+- 0 2026 1587"/>
                  <a:gd name="T41" fmla="*/ T40 w 457"/>
                  <a:gd name="T42" fmla="+- 0 3390 3301"/>
                  <a:gd name="T43" fmla="*/ 3390 h 89"/>
                  <a:gd name="T44" fmla="+- 0 2043 1587"/>
                  <a:gd name="T45" fmla="*/ T44 w 457"/>
                  <a:gd name="T46" fmla="+- 0 3381 3301"/>
                  <a:gd name="T47" fmla="*/ 3381 h 89"/>
                  <a:gd name="T48" fmla="+- 0 2043 1587"/>
                  <a:gd name="T49" fmla="*/ T48 w 457"/>
                  <a:gd name="T50" fmla="+- 0 3363 3301"/>
                  <a:gd name="T51" fmla="*/ 3363 h 89"/>
                  <a:gd name="T52" fmla="+- 0 2031 1587"/>
                  <a:gd name="T53" fmla="*/ T52 w 457"/>
                  <a:gd name="T54" fmla="+- 0 3347 3301"/>
                  <a:gd name="T55" fmla="*/ 3347 h 89"/>
                  <a:gd name="T56" fmla="+- 0 1962 1587"/>
                  <a:gd name="T57" fmla="*/ T56 w 457"/>
                  <a:gd name="T58" fmla="+- 0 3313 3301"/>
                  <a:gd name="T59" fmla="*/ 3313 h 89"/>
                  <a:gd name="T60" fmla="+- 0 1902 1587"/>
                  <a:gd name="T61" fmla="*/ T60 w 457"/>
                  <a:gd name="T62" fmla="+- 0 3307 3301"/>
                  <a:gd name="T63" fmla="*/ 3307 h 89"/>
                  <a:gd name="T64" fmla="+- 0 1749 1587"/>
                  <a:gd name="T65" fmla="*/ T64 w 457"/>
                  <a:gd name="T66" fmla="+- 0 3302 3301"/>
                  <a:gd name="T67" fmla="*/ 3302 h 89"/>
                  <a:gd name="T68" fmla="+- 0 1728 1587"/>
                  <a:gd name="T69" fmla="*/ T68 w 457"/>
                  <a:gd name="T70" fmla="+- 0 3301 3301"/>
                  <a:gd name="T71" fmla="*/ 3301 h 89"/>
                  <a:gd name="T72" fmla="+- 0 1709 1587"/>
                  <a:gd name="T73" fmla="*/ T72 w 457"/>
                  <a:gd name="T74" fmla="+- 0 3301 3301"/>
                  <a:gd name="T75" fmla="*/ 330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89">
                    <a:moveTo>
                      <a:pt x="122" y="0"/>
                    </a:moveTo>
                    <a:lnTo>
                      <a:pt x="51" y="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339" y="56"/>
                    </a:ln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6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6" name="Group 3710"/>
            <p:cNvGrpSpPr>
              <a:grpSpLocks/>
            </p:cNvGrpSpPr>
            <p:nvPr/>
          </p:nvGrpSpPr>
          <p:grpSpPr bwMode="auto">
            <a:xfrm>
              <a:off x="1587" y="3301"/>
              <a:ext cx="457" cy="89"/>
              <a:chOff x="1587" y="3301"/>
              <a:chExt cx="457" cy="89"/>
            </a:xfrm>
          </p:grpSpPr>
          <p:sp>
            <p:nvSpPr>
              <p:cNvPr id="575" name="Freeform 3711"/>
              <p:cNvSpPr>
                <a:spLocks/>
              </p:cNvSpPr>
              <p:nvPr/>
            </p:nvSpPr>
            <p:spPr bwMode="auto">
              <a:xfrm>
                <a:off x="1587" y="3301"/>
                <a:ext cx="457" cy="89"/>
              </a:xfrm>
              <a:custGeom>
                <a:avLst/>
                <a:gdLst>
                  <a:gd name="T0" fmla="+- 0 1926 1587"/>
                  <a:gd name="T1" fmla="*/ T0 w 457"/>
                  <a:gd name="T2" fmla="+- 0 3357 3301"/>
                  <a:gd name="T3" fmla="*/ 3357 h 89"/>
                  <a:gd name="T4" fmla="+- 0 1960 1587"/>
                  <a:gd name="T5" fmla="*/ T4 w 457"/>
                  <a:gd name="T6" fmla="+- 0 3363 3301"/>
                  <a:gd name="T7" fmla="*/ 3363 h 89"/>
                  <a:gd name="T8" fmla="+- 0 1985 1587"/>
                  <a:gd name="T9" fmla="*/ T8 w 457"/>
                  <a:gd name="T10" fmla="+- 0 3371 3301"/>
                  <a:gd name="T11" fmla="*/ 3371 h 89"/>
                  <a:gd name="T12" fmla="+- 0 2003 1587"/>
                  <a:gd name="T13" fmla="*/ T12 w 457"/>
                  <a:gd name="T14" fmla="+- 0 3379 3301"/>
                  <a:gd name="T15" fmla="*/ 3379 h 89"/>
                  <a:gd name="T16" fmla="+- 0 2016 1587"/>
                  <a:gd name="T17" fmla="*/ T16 w 457"/>
                  <a:gd name="T18" fmla="+- 0 3386 3301"/>
                  <a:gd name="T19" fmla="*/ 3386 h 89"/>
                  <a:gd name="T20" fmla="+- 0 2026 1587"/>
                  <a:gd name="T21" fmla="*/ T20 w 457"/>
                  <a:gd name="T22" fmla="+- 0 3390 3301"/>
                  <a:gd name="T23" fmla="*/ 3390 h 89"/>
                  <a:gd name="T24" fmla="+- 0 2042 1587"/>
                  <a:gd name="T25" fmla="*/ T24 w 457"/>
                  <a:gd name="T26" fmla="+- 0 3381 3301"/>
                  <a:gd name="T27" fmla="*/ 3381 h 89"/>
                  <a:gd name="T28" fmla="+- 0 2043 1587"/>
                  <a:gd name="T29" fmla="*/ T28 w 457"/>
                  <a:gd name="T30" fmla="+- 0 3363 3301"/>
                  <a:gd name="T31" fmla="*/ 3363 h 89"/>
                  <a:gd name="T32" fmla="+- 0 2031 1587"/>
                  <a:gd name="T33" fmla="*/ T32 w 457"/>
                  <a:gd name="T34" fmla="+- 0 3347 3301"/>
                  <a:gd name="T35" fmla="*/ 3347 h 89"/>
                  <a:gd name="T36" fmla="+- 0 1962 1587"/>
                  <a:gd name="T37" fmla="*/ T36 w 457"/>
                  <a:gd name="T38" fmla="+- 0 3313 3301"/>
                  <a:gd name="T39" fmla="*/ 3313 h 89"/>
                  <a:gd name="T40" fmla="+- 0 1902 1587"/>
                  <a:gd name="T41" fmla="*/ T40 w 457"/>
                  <a:gd name="T42" fmla="+- 0 3307 3301"/>
                  <a:gd name="T43" fmla="*/ 3307 h 89"/>
                  <a:gd name="T44" fmla="+- 0 1839 1587"/>
                  <a:gd name="T45" fmla="*/ T44 w 457"/>
                  <a:gd name="T46" fmla="+- 0 3305 3301"/>
                  <a:gd name="T47" fmla="*/ 3305 h 89"/>
                  <a:gd name="T48" fmla="+- 0 1819 1587"/>
                  <a:gd name="T49" fmla="*/ T48 w 457"/>
                  <a:gd name="T50" fmla="+- 0 3304 3301"/>
                  <a:gd name="T51" fmla="*/ 3304 h 89"/>
                  <a:gd name="T52" fmla="+- 0 1795 1587"/>
                  <a:gd name="T53" fmla="*/ T52 w 457"/>
                  <a:gd name="T54" fmla="+- 0 3303 3301"/>
                  <a:gd name="T55" fmla="*/ 3303 h 89"/>
                  <a:gd name="T56" fmla="+- 0 1771 1587"/>
                  <a:gd name="T57" fmla="*/ T56 w 457"/>
                  <a:gd name="T58" fmla="+- 0 3302 3301"/>
                  <a:gd name="T59" fmla="*/ 3302 h 89"/>
                  <a:gd name="T60" fmla="+- 0 1749 1587"/>
                  <a:gd name="T61" fmla="*/ T60 w 457"/>
                  <a:gd name="T62" fmla="+- 0 3302 3301"/>
                  <a:gd name="T63" fmla="*/ 3302 h 89"/>
                  <a:gd name="T64" fmla="+- 0 1728 1587"/>
                  <a:gd name="T65" fmla="*/ T64 w 457"/>
                  <a:gd name="T66" fmla="+- 0 3301 3301"/>
                  <a:gd name="T67" fmla="*/ 3301 h 89"/>
                  <a:gd name="T68" fmla="+- 0 1709 1587"/>
                  <a:gd name="T69" fmla="*/ T68 w 457"/>
                  <a:gd name="T70" fmla="+- 0 3301 3301"/>
                  <a:gd name="T71" fmla="*/ 3301 h 89"/>
                  <a:gd name="T72" fmla="+- 0 1691 1587"/>
                  <a:gd name="T73" fmla="*/ T72 w 457"/>
                  <a:gd name="T74" fmla="+- 0 3302 3301"/>
                  <a:gd name="T75" fmla="*/ 3302 h 89"/>
                  <a:gd name="T76" fmla="+- 0 1621 1587"/>
                  <a:gd name="T77" fmla="*/ T76 w 457"/>
                  <a:gd name="T78" fmla="+- 0 3311 3301"/>
                  <a:gd name="T79" fmla="*/ 3311 h 89"/>
                  <a:gd name="T80" fmla="+- 0 1587 1587"/>
                  <a:gd name="T81" fmla="*/ T80 w 457"/>
                  <a:gd name="T82" fmla="+- 0 3322 3301"/>
                  <a:gd name="T83" fmla="*/ 3322 h 89"/>
                  <a:gd name="T84" fmla="+- 0 1587 1587"/>
                  <a:gd name="T85" fmla="*/ T84 w 457"/>
                  <a:gd name="T86" fmla="+- 0 3326 3301"/>
                  <a:gd name="T87" fmla="*/ 3326 h 89"/>
                  <a:gd name="T88" fmla="+- 0 1655 1587"/>
                  <a:gd name="T89" fmla="*/ T88 w 457"/>
                  <a:gd name="T90" fmla="+- 0 3337 3301"/>
                  <a:gd name="T91" fmla="*/ 3337 h 89"/>
                  <a:gd name="T92" fmla="+- 0 1722 1587"/>
                  <a:gd name="T93" fmla="*/ T92 w 457"/>
                  <a:gd name="T94" fmla="+- 0 3343 3301"/>
                  <a:gd name="T95" fmla="*/ 3343 h 89"/>
                  <a:gd name="T96" fmla="+- 0 1795 1587"/>
                  <a:gd name="T97" fmla="*/ T96 w 457"/>
                  <a:gd name="T98" fmla="+- 0 3348 3301"/>
                  <a:gd name="T99" fmla="*/ 3348 h 89"/>
                  <a:gd name="T100" fmla="+- 0 1865 1587"/>
                  <a:gd name="T101" fmla="*/ T100 w 457"/>
                  <a:gd name="T102" fmla="+- 0 3353 3301"/>
                  <a:gd name="T103" fmla="*/ 3353 h 89"/>
                  <a:gd name="T104" fmla="+- 0 1885 1587"/>
                  <a:gd name="T105" fmla="*/ T104 w 457"/>
                  <a:gd name="T106" fmla="+- 0 3354 3301"/>
                  <a:gd name="T107" fmla="*/ 3354 h 89"/>
                  <a:gd name="T108" fmla="+- 0 1903 1587"/>
                  <a:gd name="T109" fmla="*/ T108 w 457"/>
                  <a:gd name="T110" fmla="+- 0 3355 3301"/>
                  <a:gd name="T111" fmla="*/ 3355 h 89"/>
                  <a:gd name="T112" fmla="+- 0 1918 1587"/>
                  <a:gd name="T113" fmla="*/ T112 w 457"/>
                  <a:gd name="T114" fmla="+- 0 3356 3301"/>
                  <a:gd name="T115" fmla="*/ 3356 h 89"/>
                  <a:gd name="T116" fmla="+- 0 1926 1587"/>
                  <a:gd name="T117" fmla="*/ T116 w 457"/>
                  <a:gd name="T118" fmla="+- 0 3357 3301"/>
                  <a:gd name="T119" fmla="*/ 3357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457" h="89">
                    <a:moveTo>
                      <a:pt x="339" y="56"/>
                    </a:moveTo>
                    <a:lnTo>
                      <a:pt x="373" y="62"/>
                    </a:lnTo>
                    <a:lnTo>
                      <a:pt x="398" y="70"/>
                    </a:lnTo>
                    <a:lnTo>
                      <a:pt x="416" y="78"/>
                    </a:lnTo>
                    <a:lnTo>
                      <a:pt x="429" y="85"/>
                    </a:lnTo>
                    <a:lnTo>
                      <a:pt x="439" y="89"/>
                    </a:lnTo>
                    <a:lnTo>
                      <a:pt x="455" y="80"/>
                    </a:lnTo>
                    <a:lnTo>
                      <a:pt x="456" y="62"/>
                    </a:lnTo>
                    <a:lnTo>
                      <a:pt x="444" y="46"/>
                    </a:lnTo>
                    <a:lnTo>
                      <a:pt x="375" y="12"/>
                    </a:lnTo>
                    <a:lnTo>
                      <a:pt x="315" y="6"/>
                    </a:lnTo>
                    <a:lnTo>
                      <a:pt x="252" y="4"/>
                    </a:lnTo>
                    <a:lnTo>
                      <a:pt x="232" y="3"/>
                    </a:lnTo>
                    <a:lnTo>
                      <a:pt x="208" y="2"/>
                    </a:lnTo>
                    <a:lnTo>
                      <a:pt x="184" y="1"/>
                    </a:lnTo>
                    <a:lnTo>
                      <a:pt x="162" y="1"/>
                    </a:lnTo>
                    <a:lnTo>
                      <a:pt x="141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34" y="1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68" y="36"/>
                    </a:lnTo>
                    <a:lnTo>
                      <a:pt x="135" y="42"/>
                    </a:lnTo>
                    <a:lnTo>
                      <a:pt x="208" y="47"/>
                    </a:lnTo>
                    <a:lnTo>
                      <a:pt x="278" y="52"/>
                    </a:lnTo>
                    <a:lnTo>
                      <a:pt x="298" y="53"/>
                    </a:lnTo>
                    <a:lnTo>
                      <a:pt x="316" y="54"/>
                    </a:lnTo>
                    <a:lnTo>
                      <a:pt x="331" y="55"/>
                    </a:lnTo>
                    <a:lnTo>
                      <a:pt x="339" y="56"/>
                    </a:lnTo>
                    <a:close/>
                  </a:path>
                </a:pathLst>
              </a:custGeom>
              <a:noFill/>
              <a:ln w="2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7" name="Group 3708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574" name="Freeform 3709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8" name="Group 3706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573" name="Freeform 3707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99" name="Group 3704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572" name="Freeform 3705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0" name="Group 3702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571" name="Freeform 3703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1" name="Group 3700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570" name="Freeform 3701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2" name="Group 3698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569" name="Freeform 3699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3" name="Group 3696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568" name="Freeform 3697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4" name="Group 3694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567" name="Freeform 3695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5" name="Group 3692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566" name="Freeform 3693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6" name="Group 3690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565" name="Freeform 3691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7" name="Group 3688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564" name="Freeform 3689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8" name="Group 3686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563" name="Freeform 3687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09" name="Group 3684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562" name="Freeform 3685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0" name="Group 3682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561" name="Freeform 3683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96 551"/>
                  <a:gd name="T1" fmla="*/ T0 w 56"/>
                  <a:gd name="T2" fmla="+- 0 4359 4359"/>
                  <a:gd name="T3" fmla="*/ 4359 h 45"/>
                  <a:gd name="T4" fmla="+- 0 551 551"/>
                  <a:gd name="T5" fmla="*/ T4 w 56"/>
                  <a:gd name="T6" fmla="+- 0 4381 4359"/>
                  <a:gd name="T7" fmla="*/ 4381 h 45"/>
                  <a:gd name="T8" fmla="+- 0 562 551"/>
                  <a:gd name="T9" fmla="*/ T8 w 56"/>
                  <a:gd name="T10" fmla="+- 0 4404 4359"/>
                  <a:gd name="T11" fmla="*/ 4404 h 45"/>
                  <a:gd name="T12" fmla="+- 0 607 551"/>
                  <a:gd name="T13" fmla="*/ T12 w 56"/>
                  <a:gd name="T14" fmla="+- 0 4383 4359"/>
                  <a:gd name="T15" fmla="*/ 4383 h 45"/>
                  <a:gd name="T16" fmla="+- 0 596 551"/>
                  <a:gd name="T17" fmla="*/ T16 w 56"/>
                  <a:gd name="T18" fmla="+- 0 4359 4359"/>
                  <a:gd name="T19" fmla="*/ 4359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45" y="0"/>
                    </a:moveTo>
                    <a:lnTo>
                      <a:pt x="0" y="22"/>
                    </a:ln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1" name="Group 3680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560" name="Freeform 3681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51 551"/>
                  <a:gd name="T1" fmla="*/ T0 w 56"/>
                  <a:gd name="T2" fmla="+- 0 4381 4359"/>
                  <a:gd name="T3" fmla="*/ 4381 h 45"/>
                  <a:gd name="T4" fmla="+- 0 562 551"/>
                  <a:gd name="T5" fmla="*/ T4 w 56"/>
                  <a:gd name="T6" fmla="+- 0 4404 4359"/>
                  <a:gd name="T7" fmla="*/ 4404 h 45"/>
                  <a:gd name="T8" fmla="+- 0 607 551"/>
                  <a:gd name="T9" fmla="*/ T8 w 56"/>
                  <a:gd name="T10" fmla="+- 0 4383 4359"/>
                  <a:gd name="T11" fmla="*/ 4383 h 45"/>
                  <a:gd name="T12" fmla="+- 0 596 551"/>
                  <a:gd name="T13" fmla="*/ T12 w 56"/>
                  <a:gd name="T14" fmla="+- 0 4359 4359"/>
                  <a:gd name="T15" fmla="*/ 4359 h 45"/>
                  <a:gd name="T16" fmla="+- 0 551 551"/>
                  <a:gd name="T17" fmla="*/ T16 w 56"/>
                  <a:gd name="T18" fmla="+- 0 4381 4359"/>
                  <a:gd name="T19" fmla="*/ 4381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0" y="22"/>
                    </a:move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2" name="Group 3678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559" name="Freeform 3679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69 1625"/>
                  <a:gd name="T1" fmla="*/ T0 w 57"/>
                  <a:gd name="T2" fmla="+- 0 4179 4179"/>
                  <a:gd name="T3" fmla="*/ 4179 h 49"/>
                  <a:gd name="T4" fmla="+- 0 1625 1625"/>
                  <a:gd name="T5" fmla="*/ T4 w 57"/>
                  <a:gd name="T6" fmla="+- 0 4207 4179"/>
                  <a:gd name="T7" fmla="*/ 4207 h 49"/>
                  <a:gd name="T8" fmla="+- 0 1638 1625"/>
                  <a:gd name="T9" fmla="*/ T8 w 57"/>
                  <a:gd name="T10" fmla="+- 0 4227 4179"/>
                  <a:gd name="T11" fmla="*/ 4227 h 49"/>
                  <a:gd name="T12" fmla="+- 0 1682 1625"/>
                  <a:gd name="T13" fmla="*/ T12 w 57"/>
                  <a:gd name="T14" fmla="+- 0 4199 4179"/>
                  <a:gd name="T15" fmla="*/ 4199 h 49"/>
                  <a:gd name="T16" fmla="+- 0 1669 1625"/>
                  <a:gd name="T17" fmla="*/ T16 w 57"/>
                  <a:gd name="T18" fmla="+- 0 4179 4179"/>
                  <a:gd name="T19" fmla="*/ 4179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44" y="0"/>
                    </a:moveTo>
                    <a:lnTo>
                      <a:pt x="0" y="28"/>
                    </a:ln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3" name="Group 3676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558" name="Freeform 3677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25 1625"/>
                  <a:gd name="T1" fmla="*/ T0 w 57"/>
                  <a:gd name="T2" fmla="+- 0 4207 4179"/>
                  <a:gd name="T3" fmla="*/ 4207 h 49"/>
                  <a:gd name="T4" fmla="+- 0 1638 1625"/>
                  <a:gd name="T5" fmla="*/ T4 w 57"/>
                  <a:gd name="T6" fmla="+- 0 4227 4179"/>
                  <a:gd name="T7" fmla="*/ 4227 h 49"/>
                  <a:gd name="T8" fmla="+- 0 1682 1625"/>
                  <a:gd name="T9" fmla="*/ T8 w 57"/>
                  <a:gd name="T10" fmla="+- 0 4199 4179"/>
                  <a:gd name="T11" fmla="*/ 4199 h 49"/>
                  <a:gd name="T12" fmla="+- 0 1669 1625"/>
                  <a:gd name="T13" fmla="*/ T12 w 57"/>
                  <a:gd name="T14" fmla="+- 0 4179 4179"/>
                  <a:gd name="T15" fmla="*/ 4179 h 49"/>
                  <a:gd name="T16" fmla="+- 0 1625 1625"/>
                  <a:gd name="T17" fmla="*/ T16 w 57"/>
                  <a:gd name="T18" fmla="+- 0 4207 4179"/>
                  <a:gd name="T19" fmla="*/ 4207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0" y="28"/>
                    </a:move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4" name="Group 3674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557" name="Freeform 3675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69 2120"/>
                  <a:gd name="T1" fmla="*/ T0 w 52"/>
                  <a:gd name="T2" fmla="+- 0 3989 3989"/>
                  <a:gd name="T3" fmla="*/ 3989 h 29"/>
                  <a:gd name="T4" fmla="+- 0 2120 2120"/>
                  <a:gd name="T5" fmla="*/ T4 w 52"/>
                  <a:gd name="T6" fmla="+- 0 3993 3989"/>
                  <a:gd name="T7" fmla="*/ 3993 h 29"/>
                  <a:gd name="T8" fmla="+- 0 2122 2120"/>
                  <a:gd name="T9" fmla="*/ T8 w 52"/>
                  <a:gd name="T10" fmla="+- 0 4017 3989"/>
                  <a:gd name="T11" fmla="*/ 4017 h 29"/>
                  <a:gd name="T12" fmla="+- 0 2172 2120"/>
                  <a:gd name="T13" fmla="*/ T12 w 52"/>
                  <a:gd name="T14" fmla="+- 0 4013 3989"/>
                  <a:gd name="T15" fmla="*/ 4013 h 29"/>
                  <a:gd name="T16" fmla="+- 0 2169 2120"/>
                  <a:gd name="T17" fmla="*/ T16 w 52"/>
                  <a:gd name="T18" fmla="+- 0 3989 3989"/>
                  <a:gd name="T19" fmla="*/ 398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49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5" name="Group 3672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556" name="Freeform 3673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20 2120"/>
                  <a:gd name="T1" fmla="*/ T0 w 52"/>
                  <a:gd name="T2" fmla="+- 0 3993 3989"/>
                  <a:gd name="T3" fmla="*/ 3993 h 29"/>
                  <a:gd name="T4" fmla="+- 0 2122 2120"/>
                  <a:gd name="T5" fmla="*/ T4 w 52"/>
                  <a:gd name="T6" fmla="+- 0 4017 3989"/>
                  <a:gd name="T7" fmla="*/ 4017 h 29"/>
                  <a:gd name="T8" fmla="+- 0 2172 2120"/>
                  <a:gd name="T9" fmla="*/ T8 w 52"/>
                  <a:gd name="T10" fmla="+- 0 4013 3989"/>
                  <a:gd name="T11" fmla="*/ 4013 h 29"/>
                  <a:gd name="T12" fmla="+- 0 2169 2120"/>
                  <a:gd name="T13" fmla="*/ T12 w 52"/>
                  <a:gd name="T14" fmla="+- 0 3989 3989"/>
                  <a:gd name="T15" fmla="*/ 3989 h 29"/>
                  <a:gd name="T16" fmla="+- 0 2120 2120"/>
                  <a:gd name="T17" fmla="*/ T16 w 52"/>
                  <a:gd name="T18" fmla="+- 0 3993 3989"/>
                  <a:gd name="T19" fmla="*/ 399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0" y="4"/>
                    </a:move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23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6" name="Group 3670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555" name="Freeform 3671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34 3609"/>
                  <a:gd name="T1" fmla="*/ T0 w 75"/>
                  <a:gd name="T2" fmla="+- 0 3668 3668"/>
                  <a:gd name="T3" fmla="*/ 3668 h 110"/>
                  <a:gd name="T4" fmla="+- 0 3609 3609"/>
                  <a:gd name="T5" fmla="*/ T4 w 75"/>
                  <a:gd name="T6" fmla="+- 0 3765 3668"/>
                  <a:gd name="T7" fmla="*/ 3765 h 110"/>
                  <a:gd name="T8" fmla="+- 0 3657 3609"/>
                  <a:gd name="T9" fmla="*/ T8 w 75"/>
                  <a:gd name="T10" fmla="+- 0 3778 3668"/>
                  <a:gd name="T11" fmla="*/ 3778 h 110"/>
                  <a:gd name="T12" fmla="+- 0 3683 3609"/>
                  <a:gd name="T13" fmla="*/ T12 w 75"/>
                  <a:gd name="T14" fmla="+- 0 3681 3668"/>
                  <a:gd name="T15" fmla="*/ 3681 h 110"/>
                  <a:gd name="T16" fmla="+- 0 3634 3609"/>
                  <a:gd name="T17" fmla="*/ T16 w 75"/>
                  <a:gd name="T18" fmla="+- 0 3668 3668"/>
                  <a:gd name="T19" fmla="*/ 3668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25" y="0"/>
                    </a:moveTo>
                    <a:lnTo>
                      <a:pt x="0" y="97"/>
                    </a:ln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7" name="Group 3668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554" name="Freeform 3669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09 3609"/>
                  <a:gd name="T1" fmla="*/ T0 w 75"/>
                  <a:gd name="T2" fmla="+- 0 3765 3668"/>
                  <a:gd name="T3" fmla="*/ 3765 h 110"/>
                  <a:gd name="T4" fmla="+- 0 3657 3609"/>
                  <a:gd name="T5" fmla="*/ T4 w 75"/>
                  <a:gd name="T6" fmla="+- 0 3778 3668"/>
                  <a:gd name="T7" fmla="*/ 3778 h 110"/>
                  <a:gd name="T8" fmla="+- 0 3683 3609"/>
                  <a:gd name="T9" fmla="*/ T8 w 75"/>
                  <a:gd name="T10" fmla="+- 0 3681 3668"/>
                  <a:gd name="T11" fmla="*/ 3681 h 110"/>
                  <a:gd name="T12" fmla="+- 0 3634 3609"/>
                  <a:gd name="T13" fmla="*/ T12 w 75"/>
                  <a:gd name="T14" fmla="+- 0 3668 3668"/>
                  <a:gd name="T15" fmla="*/ 3668 h 110"/>
                  <a:gd name="T16" fmla="+- 0 3609 3609"/>
                  <a:gd name="T17" fmla="*/ T16 w 75"/>
                  <a:gd name="T18" fmla="+- 0 3765 3668"/>
                  <a:gd name="T19" fmla="*/ 3765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0" y="97"/>
                    </a:move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3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8" name="Group 3666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553" name="Freeform 3667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19" name="Group 3664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552" name="Freeform 3665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0" name="Group 3662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551" name="Freeform 3663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1" name="Group 3660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550" name="Freeform 3661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2" name="Group 3658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549" name="Freeform 3659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3" name="Group 3656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548" name="Freeform 3657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4" name="Group 3654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547" name="Freeform 3655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5" name="Group 3652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546" name="Freeform 3653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6" name="Group 3650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545" name="Freeform 3651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7" name="Group 3648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544" name="Freeform 3649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8" name="Group 3646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543" name="Freeform 3647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9" name="Group 3644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542" name="Freeform 3645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0" name="Group 3642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541" name="Freeform 3643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1" name="Group 3640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540" name="Freeform 3641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2" name="Group 3638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539" name="Freeform 3639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3" name="Group 3636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538" name="Freeform 3637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4" name="Group 3634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537" name="Freeform 3635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5" name="Group 3632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536" name="Freeform 3633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6" name="Group 3630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535" name="Freeform 3631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7" name="Group 3628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534" name="Freeform 3629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8" name="Group 3626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533" name="Freeform 3627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39" name="Group 3624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532" name="Freeform 3625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0" name="Group 3622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531" name="Freeform 3623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1" name="Group 3620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530" name="Freeform 3621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2" name="Group 3618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529" name="Freeform 3619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3" name="Group 3616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528" name="Freeform 3617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4" name="Group 3614"/>
            <p:cNvGrpSpPr>
              <a:grpSpLocks/>
            </p:cNvGrpSpPr>
            <p:nvPr/>
          </p:nvGrpSpPr>
          <p:grpSpPr bwMode="auto">
            <a:xfrm>
              <a:off x="3014" y="1441"/>
              <a:ext cx="490" cy="2011"/>
              <a:chOff x="3014" y="1441"/>
              <a:chExt cx="490" cy="2011"/>
            </a:xfrm>
          </p:grpSpPr>
          <p:sp>
            <p:nvSpPr>
              <p:cNvPr id="527" name="Freeform 3615"/>
              <p:cNvSpPr>
                <a:spLocks/>
              </p:cNvSpPr>
              <p:nvPr/>
            </p:nvSpPr>
            <p:spPr bwMode="auto">
              <a:xfrm>
                <a:off x="3014" y="1441"/>
                <a:ext cx="490" cy="2011"/>
              </a:xfrm>
              <a:custGeom>
                <a:avLst/>
                <a:gdLst>
                  <a:gd name="T0" fmla="+- 0 3014 3014"/>
                  <a:gd name="T1" fmla="*/ T0 w 490"/>
                  <a:gd name="T2" fmla="+- 0 1441 1441"/>
                  <a:gd name="T3" fmla="*/ 1441 h 2011"/>
                  <a:gd name="T4" fmla="+- 0 3020 3014"/>
                  <a:gd name="T5" fmla="*/ T4 w 490"/>
                  <a:gd name="T6" fmla="+- 0 2228 1441"/>
                  <a:gd name="T7" fmla="*/ 2228 h 2011"/>
                  <a:gd name="T8" fmla="+- 0 3021 3014"/>
                  <a:gd name="T9" fmla="*/ T8 w 490"/>
                  <a:gd name="T10" fmla="+- 0 2255 1441"/>
                  <a:gd name="T11" fmla="*/ 2255 h 2011"/>
                  <a:gd name="T12" fmla="+- 0 3021 3014"/>
                  <a:gd name="T13" fmla="*/ T12 w 490"/>
                  <a:gd name="T14" fmla="+- 0 2278 1441"/>
                  <a:gd name="T15" fmla="*/ 2278 h 2011"/>
                  <a:gd name="T16" fmla="+- 0 3021 3014"/>
                  <a:gd name="T17" fmla="*/ T16 w 490"/>
                  <a:gd name="T18" fmla="+- 0 2298 1441"/>
                  <a:gd name="T19" fmla="*/ 2298 h 2011"/>
                  <a:gd name="T20" fmla="+- 0 3021 3014"/>
                  <a:gd name="T21" fmla="*/ T20 w 490"/>
                  <a:gd name="T22" fmla="+- 0 2315 1441"/>
                  <a:gd name="T23" fmla="*/ 2315 h 2011"/>
                  <a:gd name="T24" fmla="+- 0 3021 3014"/>
                  <a:gd name="T25" fmla="*/ T24 w 490"/>
                  <a:gd name="T26" fmla="+- 0 2329 1441"/>
                  <a:gd name="T27" fmla="*/ 2329 h 2011"/>
                  <a:gd name="T28" fmla="+- 0 3021 3014"/>
                  <a:gd name="T29" fmla="*/ T28 w 490"/>
                  <a:gd name="T30" fmla="+- 0 2341 1441"/>
                  <a:gd name="T31" fmla="*/ 2341 h 2011"/>
                  <a:gd name="T32" fmla="+- 0 3021 3014"/>
                  <a:gd name="T33" fmla="*/ T32 w 490"/>
                  <a:gd name="T34" fmla="+- 0 2352 1441"/>
                  <a:gd name="T35" fmla="*/ 2352 h 2011"/>
                  <a:gd name="T36" fmla="+- 0 3029 3014"/>
                  <a:gd name="T37" fmla="*/ T36 w 490"/>
                  <a:gd name="T38" fmla="+- 0 2414 1441"/>
                  <a:gd name="T39" fmla="*/ 2414 h 2011"/>
                  <a:gd name="T40" fmla="+- 0 3050 3014"/>
                  <a:gd name="T41" fmla="*/ T40 w 490"/>
                  <a:gd name="T42" fmla="+- 0 2481 1441"/>
                  <a:gd name="T43" fmla="*/ 2481 h 2011"/>
                  <a:gd name="T44" fmla="+- 0 3076 3014"/>
                  <a:gd name="T45" fmla="*/ T44 w 490"/>
                  <a:gd name="T46" fmla="+- 0 2550 1441"/>
                  <a:gd name="T47" fmla="*/ 2550 h 2011"/>
                  <a:gd name="T48" fmla="+- 0 3107 3014"/>
                  <a:gd name="T49" fmla="*/ T48 w 490"/>
                  <a:gd name="T50" fmla="+- 0 2627 1441"/>
                  <a:gd name="T51" fmla="*/ 2627 h 2011"/>
                  <a:gd name="T52" fmla="+- 0 3142 3014"/>
                  <a:gd name="T53" fmla="*/ T52 w 490"/>
                  <a:gd name="T54" fmla="+- 0 2709 1441"/>
                  <a:gd name="T55" fmla="*/ 2709 h 2011"/>
                  <a:gd name="T56" fmla="+- 0 3167 3014"/>
                  <a:gd name="T57" fmla="*/ T56 w 490"/>
                  <a:gd name="T58" fmla="+- 0 2764 1441"/>
                  <a:gd name="T59" fmla="*/ 2764 h 2011"/>
                  <a:gd name="T60" fmla="+- 0 3203 3014"/>
                  <a:gd name="T61" fmla="*/ T60 w 490"/>
                  <a:gd name="T62" fmla="+- 0 2845 1441"/>
                  <a:gd name="T63" fmla="*/ 2845 h 2011"/>
                  <a:gd name="T64" fmla="+- 0 3214 3014"/>
                  <a:gd name="T65" fmla="*/ T64 w 490"/>
                  <a:gd name="T66" fmla="+- 0 2871 1441"/>
                  <a:gd name="T67" fmla="*/ 2871 h 2011"/>
                  <a:gd name="T68" fmla="+- 0 3226 3014"/>
                  <a:gd name="T69" fmla="*/ T68 w 490"/>
                  <a:gd name="T70" fmla="+- 0 2896 1441"/>
                  <a:gd name="T71" fmla="*/ 2896 h 2011"/>
                  <a:gd name="T72" fmla="+- 0 3237 3014"/>
                  <a:gd name="T73" fmla="*/ T72 w 490"/>
                  <a:gd name="T74" fmla="+- 0 2921 1441"/>
                  <a:gd name="T75" fmla="*/ 2921 h 2011"/>
                  <a:gd name="T76" fmla="+- 0 3247 3014"/>
                  <a:gd name="T77" fmla="*/ T76 w 490"/>
                  <a:gd name="T78" fmla="+- 0 2945 1441"/>
                  <a:gd name="T79" fmla="*/ 2945 h 2011"/>
                  <a:gd name="T80" fmla="+- 0 3257 3014"/>
                  <a:gd name="T81" fmla="*/ T80 w 490"/>
                  <a:gd name="T82" fmla="+- 0 2967 1441"/>
                  <a:gd name="T83" fmla="*/ 2967 h 2011"/>
                  <a:gd name="T84" fmla="+- 0 3426 3014"/>
                  <a:gd name="T85" fmla="*/ T84 w 490"/>
                  <a:gd name="T86" fmla="+- 0 3351 1441"/>
                  <a:gd name="T87" fmla="*/ 3351 h 2011"/>
                  <a:gd name="T88" fmla="+- 0 3459 3014"/>
                  <a:gd name="T89" fmla="*/ T88 w 490"/>
                  <a:gd name="T90" fmla="+- 0 3405 1441"/>
                  <a:gd name="T91" fmla="*/ 3405 h 2011"/>
                  <a:gd name="T92" fmla="+- 0 3494 3014"/>
                  <a:gd name="T93" fmla="*/ T92 w 490"/>
                  <a:gd name="T94" fmla="+- 0 3444 1441"/>
                  <a:gd name="T95" fmla="*/ 3444 h 2011"/>
                  <a:gd name="T96" fmla="+- 0 3503 3014"/>
                  <a:gd name="T97" fmla="*/ T96 w 490"/>
                  <a:gd name="T98" fmla="+- 0 3452 1441"/>
                  <a:gd name="T99" fmla="*/ 3452 h 2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490" h="2011">
                    <a:moveTo>
                      <a:pt x="0" y="0"/>
                    </a:moveTo>
                    <a:lnTo>
                      <a:pt x="6" y="787"/>
                    </a:lnTo>
                    <a:lnTo>
                      <a:pt x="7" y="814"/>
                    </a:lnTo>
                    <a:lnTo>
                      <a:pt x="7" y="837"/>
                    </a:lnTo>
                    <a:lnTo>
                      <a:pt x="7" y="857"/>
                    </a:lnTo>
                    <a:lnTo>
                      <a:pt x="7" y="874"/>
                    </a:lnTo>
                    <a:lnTo>
                      <a:pt x="7" y="888"/>
                    </a:lnTo>
                    <a:lnTo>
                      <a:pt x="7" y="900"/>
                    </a:lnTo>
                    <a:lnTo>
                      <a:pt x="7" y="911"/>
                    </a:lnTo>
                    <a:lnTo>
                      <a:pt x="15" y="973"/>
                    </a:lnTo>
                    <a:lnTo>
                      <a:pt x="36" y="1040"/>
                    </a:lnTo>
                    <a:lnTo>
                      <a:pt x="62" y="1109"/>
                    </a:lnTo>
                    <a:lnTo>
                      <a:pt x="93" y="1186"/>
                    </a:lnTo>
                    <a:lnTo>
                      <a:pt x="128" y="1268"/>
                    </a:lnTo>
                    <a:lnTo>
                      <a:pt x="153" y="1323"/>
                    </a:lnTo>
                    <a:lnTo>
                      <a:pt x="189" y="1404"/>
                    </a:lnTo>
                    <a:lnTo>
                      <a:pt x="200" y="1430"/>
                    </a:lnTo>
                    <a:lnTo>
                      <a:pt x="212" y="1455"/>
                    </a:lnTo>
                    <a:lnTo>
                      <a:pt x="223" y="1480"/>
                    </a:lnTo>
                    <a:lnTo>
                      <a:pt x="233" y="1504"/>
                    </a:lnTo>
                    <a:lnTo>
                      <a:pt x="243" y="1526"/>
                    </a:lnTo>
                    <a:lnTo>
                      <a:pt x="412" y="1910"/>
                    </a:lnTo>
                    <a:lnTo>
                      <a:pt x="445" y="1964"/>
                    </a:lnTo>
                    <a:lnTo>
                      <a:pt x="480" y="2003"/>
                    </a:lnTo>
                    <a:lnTo>
                      <a:pt x="489" y="2011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5" name="Group 3612"/>
            <p:cNvGrpSpPr>
              <a:grpSpLocks/>
            </p:cNvGrpSpPr>
            <p:nvPr/>
          </p:nvGrpSpPr>
          <p:grpSpPr bwMode="auto">
            <a:xfrm>
              <a:off x="3552" y="3986"/>
              <a:ext cx="2127" cy="1705"/>
              <a:chOff x="3552" y="3986"/>
              <a:chExt cx="2127" cy="1705"/>
            </a:xfrm>
          </p:grpSpPr>
          <p:sp>
            <p:nvSpPr>
              <p:cNvPr id="526" name="Freeform 3613"/>
              <p:cNvSpPr>
                <a:spLocks/>
              </p:cNvSpPr>
              <p:nvPr/>
            </p:nvSpPr>
            <p:spPr bwMode="auto">
              <a:xfrm>
                <a:off x="3552" y="3986"/>
                <a:ext cx="2127" cy="1705"/>
              </a:xfrm>
              <a:custGeom>
                <a:avLst/>
                <a:gdLst>
                  <a:gd name="T0" fmla="+- 0 3552 3552"/>
                  <a:gd name="T1" fmla="*/ T0 w 2127"/>
                  <a:gd name="T2" fmla="+- 0 3986 3986"/>
                  <a:gd name="T3" fmla="*/ 3986 h 1705"/>
                  <a:gd name="T4" fmla="+- 0 3845 3552"/>
                  <a:gd name="T5" fmla="*/ T4 w 2127"/>
                  <a:gd name="T6" fmla="+- 0 4142 3986"/>
                  <a:gd name="T7" fmla="*/ 4142 h 1705"/>
                  <a:gd name="T8" fmla="+- 0 3892 3552"/>
                  <a:gd name="T9" fmla="*/ T8 w 2127"/>
                  <a:gd name="T10" fmla="+- 0 4204 3986"/>
                  <a:gd name="T11" fmla="*/ 4204 h 1705"/>
                  <a:gd name="T12" fmla="+- 0 3924 3552"/>
                  <a:gd name="T13" fmla="*/ T12 w 2127"/>
                  <a:gd name="T14" fmla="+- 0 4258 3986"/>
                  <a:gd name="T15" fmla="*/ 4258 h 1705"/>
                  <a:gd name="T16" fmla="+- 0 3954 3552"/>
                  <a:gd name="T17" fmla="*/ T16 w 2127"/>
                  <a:gd name="T18" fmla="+- 0 4318 3986"/>
                  <a:gd name="T19" fmla="*/ 4318 h 1705"/>
                  <a:gd name="T20" fmla="+- 0 3964 3552"/>
                  <a:gd name="T21" fmla="*/ T20 w 2127"/>
                  <a:gd name="T22" fmla="+- 0 4338 3986"/>
                  <a:gd name="T23" fmla="*/ 4338 h 1705"/>
                  <a:gd name="T24" fmla="+- 0 3975 3552"/>
                  <a:gd name="T25" fmla="*/ T24 w 2127"/>
                  <a:gd name="T26" fmla="+- 0 4359 3986"/>
                  <a:gd name="T27" fmla="*/ 4359 h 1705"/>
                  <a:gd name="T28" fmla="+- 0 4006 3552"/>
                  <a:gd name="T29" fmla="*/ T28 w 2127"/>
                  <a:gd name="T30" fmla="+- 0 4420 3986"/>
                  <a:gd name="T31" fmla="*/ 4420 h 1705"/>
                  <a:gd name="T32" fmla="+- 0 4041 3552"/>
                  <a:gd name="T33" fmla="*/ T32 w 2127"/>
                  <a:gd name="T34" fmla="+- 0 4478 3986"/>
                  <a:gd name="T35" fmla="*/ 4478 h 1705"/>
                  <a:gd name="T36" fmla="+- 0 4389 3552"/>
                  <a:gd name="T37" fmla="*/ T36 w 2127"/>
                  <a:gd name="T38" fmla="+- 0 4848 3986"/>
                  <a:gd name="T39" fmla="*/ 4848 h 1705"/>
                  <a:gd name="T40" fmla="+- 0 4552 3552"/>
                  <a:gd name="T41" fmla="*/ T40 w 2127"/>
                  <a:gd name="T42" fmla="+- 0 5001 3986"/>
                  <a:gd name="T43" fmla="*/ 5001 h 1705"/>
                  <a:gd name="T44" fmla="+- 0 5679 3552"/>
                  <a:gd name="T45" fmla="*/ T44 w 2127"/>
                  <a:gd name="T46" fmla="+- 0 5690 3986"/>
                  <a:gd name="T47" fmla="*/ 5690 h 17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127" h="1705">
                    <a:moveTo>
                      <a:pt x="0" y="0"/>
                    </a:moveTo>
                    <a:lnTo>
                      <a:pt x="293" y="156"/>
                    </a:lnTo>
                    <a:lnTo>
                      <a:pt x="340" y="218"/>
                    </a:lnTo>
                    <a:lnTo>
                      <a:pt x="372" y="272"/>
                    </a:lnTo>
                    <a:lnTo>
                      <a:pt x="402" y="332"/>
                    </a:lnTo>
                    <a:lnTo>
                      <a:pt x="412" y="352"/>
                    </a:lnTo>
                    <a:lnTo>
                      <a:pt x="423" y="373"/>
                    </a:lnTo>
                    <a:lnTo>
                      <a:pt x="454" y="434"/>
                    </a:lnTo>
                    <a:lnTo>
                      <a:pt x="489" y="492"/>
                    </a:lnTo>
                    <a:lnTo>
                      <a:pt x="837" y="862"/>
                    </a:lnTo>
                    <a:lnTo>
                      <a:pt x="1000" y="1015"/>
                    </a:lnTo>
                    <a:lnTo>
                      <a:pt x="2127" y="1704"/>
                    </a:lnTo>
                  </a:path>
                </a:pathLst>
              </a:custGeom>
              <a:noFill/>
              <a:ln w="117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6" name="Group 3610"/>
            <p:cNvGrpSpPr>
              <a:grpSpLocks/>
            </p:cNvGrpSpPr>
            <p:nvPr/>
          </p:nvGrpSpPr>
          <p:grpSpPr bwMode="auto">
            <a:xfrm>
              <a:off x="408" y="3995"/>
              <a:ext cx="3146" cy="463"/>
              <a:chOff x="408" y="3995"/>
              <a:chExt cx="3146" cy="463"/>
            </a:xfrm>
          </p:grpSpPr>
          <p:sp>
            <p:nvSpPr>
              <p:cNvPr id="525" name="Freeform 3611"/>
              <p:cNvSpPr>
                <a:spLocks/>
              </p:cNvSpPr>
              <p:nvPr/>
            </p:nvSpPr>
            <p:spPr bwMode="auto">
              <a:xfrm>
                <a:off x="408" y="3995"/>
                <a:ext cx="3146" cy="463"/>
              </a:xfrm>
              <a:custGeom>
                <a:avLst/>
                <a:gdLst>
                  <a:gd name="T0" fmla="+- 0 408 408"/>
                  <a:gd name="T1" fmla="*/ T0 w 3146"/>
                  <a:gd name="T2" fmla="+- 0 4457 3995"/>
                  <a:gd name="T3" fmla="*/ 4457 h 463"/>
                  <a:gd name="T4" fmla="+- 0 667 408"/>
                  <a:gd name="T5" fmla="*/ T4 w 3146"/>
                  <a:gd name="T6" fmla="+- 0 4338 3995"/>
                  <a:gd name="T7" fmla="*/ 4338 h 463"/>
                  <a:gd name="T8" fmla="+- 0 787 408"/>
                  <a:gd name="T9" fmla="*/ T8 w 3146"/>
                  <a:gd name="T10" fmla="+- 0 4321 3995"/>
                  <a:gd name="T11" fmla="*/ 4321 h 463"/>
                  <a:gd name="T12" fmla="+- 0 1417 408"/>
                  <a:gd name="T13" fmla="*/ T12 w 3146"/>
                  <a:gd name="T14" fmla="+- 0 4348 3995"/>
                  <a:gd name="T15" fmla="*/ 4348 h 463"/>
                  <a:gd name="T16" fmla="+- 0 1936 408"/>
                  <a:gd name="T17" fmla="*/ T16 w 3146"/>
                  <a:gd name="T18" fmla="+- 0 4028 3995"/>
                  <a:gd name="T19" fmla="*/ 4028 h 463"/>
                  <a:gd name="T20" fmla="+- 0 2185 408"/>
                  <a:gd name="T21" fmla="*/ T20 w 3146"/>
                  <a:gd name="T22" fmla="+- 0 3995 3995"/>
                  <a:gd name="T23" fmla="*/ 3995 h 463"/>
                  <a:gd name="T24" fmla="+- 0 2701 408"/>
                  <a:gd name="T25" fmla="*/ T24 w 3146"/>
                  <a:gd name="T26" fmla="+- 0 4025 3995"/>
                  <a:gd name="T27" fmla="*/ 4025 h 463"/>
                  <a:gd name="T28" fmla="+- 0 3412 408"/>
                  <a:gd name="T29" fmla="*/ T28 w 3146"/>
                  <a:gd name="T30" fmla="+- 0 4008 3995"/>
                  <a:gd name="T31" fmla="*/ 4008 h 463"/>
                  <a:gd name="T32" fmla="+- 0 3480 408"/>
                  <a:gd name="T33" fmla="*/ T32 w 3146"/>
                  <a:gd name="T34" fmla="+- 0 4005 3995"/>
                  <a:gd name="T35" fmla="*/ 4005 h 463"/>
                  <a:gd name="T36" fmla="+- 0 3543 408"/>
                  <a:gd name="T37" fmla="*/ T36 w 3146"/>
                  <a:gd name="T38" fmla="+- 0 3998 3995"/>
                  <a:gd name="T39" fmla="*/ 3998 h 463"/>
                  <a:gd name="T40" fmla="+- 0 3548 408"/>
                  <a:gd name="T41" fmla="*/ T40 w 3146"/>
                  <a:gd name="T42" fmla="+- 0 3997 3995"/>
                  <a:gd name="T43" fmla="*/ 3997 h 463"/>
                  <a:gd name="T44" fmla="+- 0 3554 408"/>
                  <a:gd name="T45" fmla="*/ T44 w 3146"/>
                  <a:gd name="T46" fmla="+- 0 3996 3995"/>
                  <a:gd name="T47" fmla="*/ 3996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46" h="463">
                    <a:moveTo>
                      <a:pt x="0" y="462"/>
                    </a:moveTo>
                    <a:lnTo>
                      <a:pt x="259" y="343"/>
                    </a:lnTo>
                    <a:lnTo>
                      <a:pt x="379" y="326"/>
                    </a:lnTo>
                    <a:lnTo>
                      <a:pt x="1009" y="353"/>
                    </a:lnTo>
                    <a:lnTo>
                      <a:pt x="1528" y="33"/>
                    </a:lnTo>
                    <a:lnTo>
                      <a:pt x="1777" y="0"/>
                    </a:lnTo>
                    <a:lnTo>
                      <a:pt x="2293" y="30"/>
                    </a:lnTo>
                    <a:lnTo>
                      <a:pt x="3004" y="13"/>
                    </a:lnTo>
                    <a:lnTo>
                      <a:pt x="3072" y="10"/>
                    </a:lnTo>
                    <a:lnTo>
                      <a:pt x="3135" y="3"/>
                    </a:lnTo>
                    <a:lnTo>
                      <a:pt x="3140" y="2"/>
                    </a:lnTo>
                    <a:lnTo>
                      <a:pt x="3146" y="1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7" name="Group 3608"/>
            <p:cNvGrpSpPr>
              <a:grpSpLocks/>
            </p:cNvGrpSpPr>
            <p:nvPr/>
          </p:nvGrpSpPr>
          <p:grpSpPr bwMode="auto">
            <a:xfrm>
              <a:off x="831" y="4766"/>
              <a:ext cx="2520" cy="1122"/>
              <a:chOff x="831" y="4766"/>
              <a:chExt cx="2520" cy="1122"/>
            </a:xfrm>
          </p:grpSpPr>
          <p:sp>
            <p:nvSpPr>
              <p:cNvPr id="524" name="Freeform 3609"/>
              <p:cNvSpPr>
                <a:spLocks/>
              </p:cNvSpPr>
              <p:nvPr/>
            </p:nvSpPr>
            <p:spPr bwMode="auto">
              <a:xfrm>
                <a:off x="831" y="4766"/>
                <a:ext cx="2520" cy="1122"/>
              </a:xfrm>
              <a:custGeom>
                <a:avLst/>
                <a:gdLst>
                  <a:gd name="T0" fmla="+- 0 831 831"/>
                  <a:gd name="T1" fmla="*/ T0 w 2520"/>
                  <a:gd name="T2" fmla="+- 0 5870 4766"/>
                  <a:gd name="T3" fmla="*/ 5870 h 1122"/>
                  <a:gd name="T4" fmla="+- 0 1117 831"/>
                  <a:gd name="T5" fmla="*/ T4 w 2520"/>
                  <a:gd name="T6" fmla="+- 0 5883 4766"/>
                  <a:gd name="T7" fmla="*/ 5883 h 1122"/>
                  <a:gd name="T8" fmla="+- 0 1140 831"/>
                  <a:gd name="T9" fmla="*/ T8 w 2520"/>
                  <a:gd name="T10" fmla="+- 0 5884 4766"/>
                  <a:gd name="T11" fmla="*/ 5884 h 1122"/>
                  <a:gd name="T12" fmla="+- 0 1153 831"/>
                  <a:gd name="T13" fmla="*/ T12 w 2520"/>
                  <a:gd name="T14" fmla="+- 0 5886 4766"/>
                  <a:gd name="T15" fmla="*/ 5886 h 1122"/>
                  <a:gd name="T16" fmla="+- 0 1158 831"/>
                  <a:gd name="T17" fmla="*/ T16 w 2520"/>
                  <a:gd name="T18" fmla="+- 0 5887 4766"/>
                  <a:gd name="T19" fmla="*/ 5887 h 1122"/>
                  <a:gd name="T20" fmla="+- 0 1161 831"/>
                  <a:gd name="T21" fmla="*/ T20 w 2520"/>
                  <a:gd name="T22" fmla="+- 0 5885 4766"/>
                  <a:gd name="T23" fmla="*/ 5885 h 1122"/>
                  <a:gd name="T24" fmla="+- 0 1166 831"/>
                  <a:gd name="T25" fmla="*/ T24 w 2520"/>
                  <a:gd name="T26" fmla="+- 0 5878 4766"/>
                  <a:gd name="T27" fmla="*/ 5878 h 1122"/>
                  <a:gd name="T28" fmla="+- 0 1260 831"/>
                  <a:gd name="T29" fmla="*/ T28 w 2520"/>
                  <a:gd name="T30" fmla="+- 0 5721 4766"/>
                  <a:gd name="T31" fmla="*/ 5721 h 1122"/>
                  <a:gd name="T32" fmla="+- 0 1343 831"/>
                  <a:gd name="T33" fmla="*/ T32 w 2520"/>
                  <a:gd name="T34" fmla="+- 0 5647 4766"/>
                  <a:gd name="T35" fmla="*/ 5647 h 1122"/>
                  <a:gd name="T36" fmla="+- 0 1522 831"/>
                  <a:gd name="T37" fmla="*/ T36 w 2520"/>
                  <a:gd name="T38" fmla="+- 0 5557 4766"/>
                  <a:gd name="T39" fmla="*/ 5557 h 1122"/>
                  <a:gd name="T40" fmla="+- 0 1831 831"/>
                  <a:gd name="T41" fmla="*/ T40 w 2520"/>
                  <a:gd name="T42" fmla="+- 0 5328 4766"/>
                  <a:gd name="T43" fmla="*/ 5328 h 1122"/>
                  <a:gd name="T44" fmla="+- 0 2027 831"/>
                  <a:gd name="T45" fmla="*/ T44 w 2520"/>
                  <a:gd name="T46" fmla="+- 0 5215 4766"/>
                  <a:gd name="T47" fmla="*/ 5215 h 1122"/>
                  <a:gd name="T48" fmla="+- 0 2093 831"/>
                  <a:gd name="T49" fmla="*/ T48 w 2520"/>
                  <a:gd name="T50" fmla="+- 0 5183 4766"/>
                  <a:gd name="T51" fmla="*/ 5183 h 1122"/>
                  <a:gd name="T52" fmla="+- 0 2149 831"/>
                  <a:gd name="T53" fmla="*/ T52 w 2520"/>
                  <a:gd name="T54" fmla="+- 0 5157 4766"/>
                  <a:gd name="T55" fmla="*/ 5157 h 1122"/>
                  <a:gd name="T56" fmla="+- 0 2209 831"/>
                  <a:gd name="T57" fmla="*/ T56 w 2520"/>
                  <a:gd name="T58" fmla="+- 0 5130 4766"/>
                  <a:gd name="T59" fmla="*/ 5130 h 1122"/>
                  <a:gd name="T60" fmla="+- 0 2269 831"/>
                  <a:gd name="T61" fmla="*/ T60 w 2520"/>
                  <a:gd name="T62" fmla="+- 0 5104 4766"/>
                  <a:gd name="T63" fmla="*/ 5104 h 1122"/>
                  <a:gd name="T64" fmla="+- 0 2325 831"/>
                  <a:gd name="T65" fmla="*/ T64 w 2520"/>
                  <a:gd name="T66" fmla="+- 0 5081 4766"/>
                  <a:gd name="T67" fmla="*/ 5081 h 1122"/>
                  <a:gd name="T68" fmla="+- 0 2383 831"/>
                  <a:gd name="T69" fmla="*/ T68 w 2520"/>
                  <a:gd name="T70" fmla="+- 0 5061 4766"/>
                  <a:gd name="T71" fmla="*/ 5061 h 1122"/>
                  <a:gd name="T72" fmla="+- 0 2451 831"/>
                  <a:gd name="T73" fmla="*/ T72 w 2520"/>
                  <a:gd name="T74" fmla="+- 0 5047 4766"/>
                  <a:gd name="T75" fmla="*/ 5047 h 1122"/>
                  <a:gd name="T76" fmla="+- 0 2511 831"/>
                  <a:gd name="T77" fmla="*/ T76 w 2520"/>
                  <a:gd name="T78" fmla="+- 0 5039 4766"/>
                  <a:gd name="T79" fmla="*/ 5039 h 1122"/>
                  <a:gd name="T80" fmla="+- 0 2529 831"/>
                  <a:gd name="T81" fmla="*/ T80 w 2520"/>
                  <a:gd name="T82" fmla="+- 0 5037 4766"/>
                  <a:gd name="T83" fmla="*/ 5037 h 1122"/>
                  <a:gd name="T84" fmla="+- 0 2589 831"/>
                  <a:gd name="T85" fmla="*/ T84 w 2520"/>
                  <a:gd name="T86" fmla="+- 0 5021 4766"/>
                  <a:gd name="T87" fmla="*/ 5021 h 1122"/>
                  <a:gd name="T88" fmla="+- 0 2631 831"/>
                  <a:gd name="T89" fmla="*/ T88 w 2520"/>
                  <a:gd name="T90" fmla="+- 0 4970 4766"/>
                  <a:gd name="T91" fmla="*/ 4970 h 1122"/>
                  <a:gd name="T92" fmla="+- 0 2651 831"/>
                  <a:gd name="T93" fmla="*/ T92 w 2520"/>
                  <a:gd name="T94" fmla="+- 0 4910 4766"/>
                  <a:gd name="T95" fmla="*/ 4910 h 1122"/>
                  <a:gd name="T96" fmla="+- 0 2656 831"/>
                  <a:gd name="T97" fmla="*/ T96 w 2520"/>
                  <a:gd name="T98" fmla="+- 0 4892 4766"/>
                  <a:gd name="T99" fmla="*/ 4892 h 1122"/>
                  <a:gd name="T100" fmla="+- 0 2687 831"/>
                  <a:gd name="T101" fmla="*/ T100 w 2520"/>
                  <a:gd name="T102" fmla="+- 0 4831 4766"/>
                  <a:gd name="T103" fmla="*/ 4831 h 1122"/>
                  <a:gd name="T104" fmla="+- 0 2740 831"/>
                  <a:gd name="T105" fmla="*/ T104 w 2520"/>
                  <a:gd name="T106" fmla="+- 0 4787 4766"/>
                  <a:gd name="T107" fmla="*/ 4787 h 1122"/>
                  <a:gd name="T108" fmla="+- 0 2817 831"/>
                  <a:gd name="T109" fmla="*/ T108 w 2520"/>
                  <a:gd name="T110" fmla="+- 0 4767 4766"/>
                  <a:gd name="T111" fmla="*/ 4767 h 1122"/>
                  <a:gd name="T112" fmla="+- 0 2838 831"/>
                  <a:gd name="T113" fmla="*/ T112 w 2520"/>
                  <a:gd name="T114" fmla="+- 0 4766 4766"/>
                  <a:gd name="T115" fmla="*/ 4766 h 1122"/>
                  <a:gd name="T116" fmla="+- 0 3004 831"/>
                  <a:gd name="T117" fmla="*/ T116 w 2520"/>
                  <a:gd name="T118" fmla="+- 0 4799 4766"/>
                  <a:gd name="T119" fmla="*/ 4799 h 1122"/>
                  <a:gd name="T120" fmla="+- 0 3203 831"/>
                  <a:gd name="T121" fmla="*/ T120 w 2520"/>
                  <a:gd name="T122" fmla="+- 0 4856 4766"/>
                  <a:gd name="T123" fmla="*/ 4856 h 1122"/>
                  <a:gd name="T124" fmla="+- 0 3224 831"/>
                  <a:gd name="T125" fmla="*/ T124 w 2520"/>
                  <a:gd name="T126" fmla="+- 0 4853 4766"/>
                  <a:gd name="T127" fmla="*/ 4853 h 1122"/>
                  <a:gd name="T128" fmla="+- 0 3285 831"/>
                  <a:gd name="T129" fmla="*/ T128 w 2520"/>
                  <a:gd name="T130" fmla="+- 0 4827 4766"/>
                  <a:gd name="T131" fmla="*/ 4827 h 1122"/>
                  <a:gd name="T132" fmla="+- 0 3337 831"/>
                  <a:gd name="T133" fmla="*/ T132 w 2520"/>
                  <a:gd name="T134" fmla="+- 0 4794 4766"/>
                  <a:gd name="T135" fmla="*/ 4794 h 1122"/>
                  <a:gd name="T136" fmla="+- 0 3351 831"/>
                  <a:gd name="T137" fmla="*/ T136 w 2520"/>
                  <a:gd name="T138" fmla="+- 0 4786 4766"/>
                  <a:gd name="T139" fmla="*/ 4786 h 1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520" h="1122">
                    <a:moveTo>
                      <a:pt x="0" y="1104"/>
                    </a:moveTo>
                    <a:lnTo>
                      <a:pt x="286" y="1117"/>
                    </a:lnTo>
                    <a:lnTo>
                      <a:pt x="309" y="1118"/>
                    </a:lnTo>
                    <a:lnTo>
                      <a:pt x="322" y="1120"/>
                    </a:lnTo>
                    <a:lnTo>
                      <a:pt x="327" y="1121"/>
                    </a:lnTo>
                    <a:lnTo>
                      <a:pt x="330" y="1119"/>
                    </a:lnTo>
                    <a:lnTo>
                      <a:pt x="335" y="1112"/>
                    </a:lnTo>
                    <a:lnTo>
                      <a:pt x="429" y="955"/>
                    </a:lnTo>
                    <a:lnTo>
                      <a:pt x="512" y="881"/>
                    </a:lnTo>
                    <a:lnTo>
                      <a:pt x="691" y="791"/>
                    </a:lnTo>
                    <a:lnTo>
                      <a:pt x="1000" y="562"/>
                    </a:lnTo>
                    <a:lnTo>
                      <a:pt x="1196" y="449"/>
                    </a:lnTo>
                    <a:lnTo>
                      <a:pt x="1262" y="417"/>
                    </a:lnTo>
                    <a:lnTo>
                      <a:pt x="1318" y="391"/>
                    </a:lnTo>
                    <a:lnTo>
                      <a:pt x="1378" y="364"/>
                    </a:lnTo>
                    <a:lnTo>
                      <a:pt x="1438" y="338"/>
                    </a:lnTo>
                    <a:lnTo>
                      <a:pt x="1494" y="315"/>
                    </a:lnTo>
                    <a:lnTo>
                      <a:pt x="1552" y="295"/>
                    </a:lnTo>
                    <a:lnTo>
                      <a:pt x="1620" y="281"/>
                    </a:lnTo>
                    <a:lnTo>
                      <a:pt x="1680" y="273"/>
                    </a:lnTo>
                    <a:lnTo>
                      <a:pt x="1698" y="271"/>
                    </a:lnTo>
                    <a:lnTo>
                      <a:pt x="1758" y="255"/>
                    </a:lnTo>
                    <a:lnTo>
                      <a:pt x="1800" y="204"/>
                    </a:lnTo>
                    <a:lnTo>
                      <a:pt x="1820" y="144"/>
                    </a:lnTo>
                    <a:lnTo>
                      <a:pt x="1825" y="126"/>
                    </a:lnTo>
                    <a:lnTo>
                      <a:pt x="1856" y="65"/>
                    </a:lnTo>
                    <a:lnTo>
                      <a:pt x="1909" y="21"/>
                    </a:lnTo>
                    <a:lnTo>
                      <a:pt x="1986" y="1"/>
                    </a:lnTo>
                    <a:lnTo>
                      <a:pt x="2007" y="0"/>
                    </a:lnTo>
                    <a:lnTo>
                      <a:pt x="2173" y="33"/>
                    </a:lnTo>
                    <a:lnTo>
                      <a:pt x="2372" y="90"/>
                    </a:lnTo>
                    <a:lnTo>
                      <a:pt x="2393" y="87"/>
                    </a:lnTo>
                    <a:lnTo>
                      <a:pt x="2454" y="61"/>
                    </a:lnTo>
                    <a:lnTo>
                      <a:pt x="2506" y="28"/>
                    </a:lnTo>
                    <a:lnTo>
                      <a:pt x="2520" y="20"/>
                    </a:lnTo>
                  </a:path>
                </a:pathLst>
              </a:custGeom>
              <a:noFill/>
              <a:ln w="117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8" name="Group 3606"/>
            <p:cNvGrpSpPr>
              <a:grpSpLocks/>
            </p:cNvGrpSpPr>
            <p:nvPr/>
          </p:nvGrpSpPr>
          <p:grpSpPr bwMode="auto">
            <a:xfrm>
              <a:off x="2621" y="3666"/>
              <a:ext cx="1044" cy="2911"/>
              <a:chOff x="2621" y="3666"/>
              <a:chExt cx="1044" cy="2911"/>
            </a:xfrm>
          </p:grpSpPr>
          <p:sp>
            <p:nvSpPr>
              <p:cNvPr id="523" name="Freeform 3607"/>
              <p:cNvSpPr>
                <a:spLocks/>
              </p:cNvSpPr>
              <p:nvPr/>
            </p:nvSpPr>
            <p:spPr bwMode="auto">
              <a:xfrm>
                <a:off x="2621" y="3666"/>
                <a:ext cx="1044" cy="2911"/>
              </a:xfrm>
              <a:custGeom>
                <a:avLst/>
                <a:gdLst>
                  <a:gd name="T0" fmla="+- 0 2621 2621"/>
                  <a:gd name="T1" fmla="*/ T0 w 1044"/>
                  <a:gd name="T2" fmla="+- 0 6576 3666"/>
                  <a:gd name="T3" fmla="*/ 6576 h 2911"/>
                  <a:gd name="T4" fmla="+- 0 3047 2621"/>
                  <a:gd name="T5" fmla="*/ T4 w 1044"/>
                  <a:gd name="T6" fmla="+- 0 5877 3666"/>
                  <a:gd name="T7" fmla="*/ 5877 h 2911"/>
                  <a:gd name="T8" fmla="+- 0 3067 2621"/>
                  <a:gd name="T9" fmla="*/ T8 w 1044"/>
                  <a:gd name="T10" fmla="+- 0 5843 3666"/>
                  <a:gd name="T11" fmla="*/ 5843 h 2911"/>
                  <a:gd name="T12" fmla="+- 0 3084 2621"/>
                  <a:gd name="T13" fmla="*/ T12 w 1044"/>
                  <a:gd name="T14" fmla="+- 0 5815 3666"/>
                  <a:gd name="T15" fmla="*/ 5815 h 2911"/>
                  <a:gd name="T16" fmla="+- 0 3119 2621"/>
                  <a:gd name="T17" fmla="*/ T16 w 1044"/>
                  <a:gd name="T18" fmla="+- 0 5756 3666"/>
                  <a:gd name="T19" fmla="*/ 5756 h 2911"/>
                  <a:gd name="T20" fmla="+- 0 3148 2621"/>
                  <a:gd name="T21" fmla="*/ T20 w 1044"/>
                  <a:gd name="T22" fmla="+- 0 5700 3666"/>
                  <a:gd name="T23" fmla="*/ 5700 h 2911"/>
                  <a:gd name="T24" fmla="+- 0 3190 2621"/>
                  <a:gd name="T25" fmla="*/ T24 w 1044"/>
                  <a:gd name="T26" fmla="+- 0 5507 3666"/>
                  <a:gd name="T27" fmla="*/ 5507 h 2911"/>
                  <a:gd name="T28" fmla="+- 0 3190 2621"/>
                  <a:gd name="T29" fmla="*/ T28 w 1044"/>
                  <a:gd name="T30" fmla="+- 0 5490 3666"/>
                  <a:gd name="T31" fmla="*/ 5490 h 2911"/>
                  <a:gd name="T32" fmla="+- 0 3188 2621"/>
                  <a:gd name="T33" fmla="*/ T32 w 1044"/>
                  <a:gd name="T34" fmla="+- 0 5473 3666"/>
                  <a:gd name="T35" fmla="*/ 5473 h 2911"/>
                  <a:gd name="T36" fmla="+- 0 3186 2621"/>
                  <a:gd name="T37" fmla="*/ T36 w 1044"/>
                  <a:gd name="T38" fmla="+- 0 5456 3666"/>
                  <a:gd name="T39" fmla="*/ 5456 h 2911"/>
                  <a:gd name="T40" fmla="+- 0 3182 2621"/>
                  <a:gd name="T41" fmla="*/ T40 w 1044"/>
                  <a:gd name="T42" fmla="+- 0 5438 3666"/>
                  <a:gd name="T43" fmla="*/ 5438 h 2911"/>
                  <a:gd name="T44" fmla="+- 0 3179 2621"/>
                  <a:gd name="T45" fmla="*/ T44 w 1044"/>
                  <a:gd name="T46" fmla="+- 0 5420 3666"/>
                  <a:gd name="T47" fmla="*/ 5420 h 2911"/>
                  <a:gd name="T48" fmla="+- 0 3176 2621"/>
                  <a:gd name="T49" fmla="*/ T48 w 1044"/>
                  <a:gd name="T50" fmla="+- 0 5402 3666"/>
                  <a:gd name="T51" fmla="*/ 5402 h 2911"/>
                  <a:gd name="T52" fmla="+- 0 3174 2621"/>
                  <a:gd name="T53" fmla="*/ T52 w 1044"/>
                  <a:gd name="T54" fmla="+- 0 5382 3666"/>
                  <a:gd name="T55" fmla="*/ 5382 h 2911"/>
                  <a:gd name="T56" fmla="+- 0 3173 2621"/>
                  <a:gd name="T57" fmla="*/ T56 w 1044"/>
                  <a:gd name="T58" fmla="+- 0 5362 3666"/>
                  <a:gd name="T59" fmla="*/ 5362 h 2911"/>
                  <a:gd name="T60" fmla="+- 0 3174 2621"/>
                  <a:gd name="T61" fmla="*/ T60 w 1044"/>
                  <a:gd name="T62" fmla="+- 0 5340 3666"/>
                  <a:gd name="T63" fmla="*/ 5340 h 2911"/>
                  <a:gd name="T64" fmla="+- 0 3178 2621"/>
                  <a:gd name="T65" fmla="*/ T64 w 1044"/>
                  <a:gd name="T66" fmla="+- 0 5317 3666"/>
                  <a:gd name="T67" fmla="*/ 5317 h 2911"/>
                  <a:gd name="T68" fmla="+- 0 3310 2621"/>
                  <a:gd name="T69" fmla="*/ T68 w 1044"/>
                  <a:gd name="T70" fmla="+- 0 4998 3666"/>
                  <a:gd name="T71" fmla="*/ 4998 h 2911"/>
                  <a:gd name="T72" fmla="+- 0 3356 2621"/>
                  <a:gd name="T73" fmla="*/ T72 w 1044"/>
                  <a:gd name="T74" fmla="+- 0 4775 3666"/>
                  <a:gd name="T75" fmla="*/ 4775 h 2911"/>
                  <a:gd name="T76" fmla="+- 0 3512 2621"/>
                  <a:gd name="T77" fmla="*/ T76 w 1044"/>
                  <a:gd name="T78" fmla="+- 0 4155 3666"/>
                  <a:gd name="T79" fmla="*/ 4155 h 2911"/>
                  <a:gd name="T80" fmla="+- 0 3665 2621"/>
                  <a:gd name="T81" fmla="*/ T80 w 1044"/>
                  <a:gd name="T82" fmla="+- 0 3666 3666"/>
                  <a:gd name="T83" fmla="*/ 3666 h 29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044" h="2911">
                    <a:moveTo>
                      <a:pt x="0" y="2910"/>
                    </a:moveTo>
                    <a:lnTo>
                      <a:pt x="426" y="2211"/>
                    </a:lnTo>
                    <a:lnTo>
                      <a:pt x="446" y="2177"/>
                    </a:lnTo>
                    <a:lnTo>
                      <a:pt x="463" y="2149"/>
                    </a:lnTo>
                    <a:lnTo>
                      <a:pt x="498" y="2090"/>
                    </a:lnTo>
                    <a:lnTo>
                      <a:pt x="527" y="2034"/>
                    </a:lnTo>
                    <a:lnTo>
                      <a:pt x="569" y="1841"/>
                    </a:lnTo>
                    <a:lnTo>
                      <a:pt x="569" y="1824"/>
                    </a:lnTo>
                    <a:lnTo>
                      <a:pt x="567" y="1807"/>
                    </a:lnTo>
                    <a:lnTo>
                      <a:pt x="565" y="1790"/>
                    </a:lnTo>
                    <a:lnTo>
                      <a:pt x="561" y="1772"/>
                    </a:lnTo>
                    <a:lnTo>
                      <a:pt x="558" y="1754"/>
                    </a:lnTo>
                    <a:lnTo>
                      <a:pt x="555" y="1736"/>
                    </a:lnTo>
                    <a:lnTo>
                      <a:pt x="553" y="1716"/>
                    </a:lnTo>
                    <a:lnTo>
                      <a:pt x="552" y="1696"/>
                    </a:lnTo>
                    <a:lnTo>
                      <a:pt x="553" y="1674"/>
                    </a:lnTo>
                    <a:lnTo>
                      <a:pt x="557" y="1651"/>
                    </a:lnTo>
                    <a:lnTo>
                      <a:pt x="689" y="1332"/>
                    </a:lnTo>
                    <a:lnTo>
                      <a:pt x="735" y="1109"/>
                    </a:lnTo>
                    <a:lnTo>
                      <a:pt x="891" y="489"/>
                    </a:lnTo>
                    <a:lnTo>
                      <a:pt x="1044" y="0"/>
                    </a:lnTo>
                  </a:path>
                </a:pathLst>
              </a:custGeom>
              <a:noFill/>
              <a:ln w="117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49" name="Group 3604"/>
            <p:cNvGrpSpPr>
              <a:grpSpLocks/>
            </p:cNvGrpSpPr>
            <p:nvPr/>
          </p:nvGrpSpPr>
          <p:grpSpPr bwMode="auto">
            <a:xfrm>
              <a:off x="3663" y="3540"/>
              <a:ext cx="3462" cy="863"/>
              <a:chOff x="3663" y="3540"/>
              <a:chExt cx="3462" cy="863"/>
            </a:xfrm>
          </p:grpSpPr>
          <p:sp>
            <p:nvSpPr>
              <p:cNvPr id="522" name="Freeform 3605"/>
              <p:cNvSpPr>
                <a:spLocks/>
              </p:cNvSpPr>
              <p:nvPr/>
            </p:nvSpPr>
            <p:spPr bwMode="auto">
              <a:xfrm>
                <a:off x="3663" y="3540"/>
                <a:ext cx="3462" cy="863"/>
              </a:xfrm>
              <a:custGeom>
                <a:avLst/>
                <a:gdLst>
                  <a:gd name="T0" fmla="+- 0 3663 3663"/>
                  <a:gd name="T1" fmla="*/ T0 w 3462"/>
                  <a:gd name="T2" fmla="+- 0 3673 3540"/>
                  <a:gd name="T3" fmla="*/ 3673 h 863"/>
                  <a:gd name="T4" fmla="+- 0 3671 3663"/>
                  <a:gd name="T5" fmla="*/ T4 w 3462"/>
                  <a:gd name="T6" fmla="+- 0 3661 3540"/>
                  <a:gd name="T7" fmla="*/ 3661 h 863"/>
                  <a:gd name="T8" fmla="+- 0 3682 3663"/>
                  <a:gd name="T9" fmla="*/ T8 w 3462"/>
                  <a:gd name="T10" fmla="+- 0 3644 3540"/>
                  <a:gd name="T11" fmla="*/ 3644 h 863"/>
                  <a:gd name="T12" fmla="+- 0 3695 3663"/>
                  <a:gd name="T13" fmla="*/ T12 w 3462"/>
                  <a:gd name="T14" fmla="+- 0 3624 3540"/>
                  <a:gd name="T15" fmla="*/ 3624 h 863"/>
                  <a:gd name="T16" fmla="+- 0 3741 3663"/>
                  <a:gd name="T17" fmla="*/ T16 w 3462"/>
                  <a:gd name="T18" fmla="+- 0 3578 3540"/>
                  <a:gd name="T19" fmla="*/ 3578 h 863"/>
                  <a:gd name="T20" fmla="+- 0 3776 3663"/>
                  <a:gd name="T21" fmla="*/ T20 w 3462"/>
                  <a:gd name="T22" fmla="+- 0 3570 3540"/>
                  <a:gd name="T23" fmla="*/ 3570 h 863"/>
                  <a:gd name="T24" fmla="+- 0 4000 3663"/>
                  <a:gd name="T25" fmla="*/ T24 w 3462"/>
                  <a:gd name="T26" fmla="+- 0 3602 3540"/>
                  <a:gd name="T27" fmla="*/ 3602 h 863"/>
                  <a:gd name="T28" fmla="+- 0 4155 3663"/>
                  <a:gd name="T29" fmla="*/ T28 w 3462"/>
                  <a:gd name="T30" fmla="+- 0 3540 3540"/>
                  <a:gd name="T31" fmla="*/ 3540 h 863"/>
                  <a:gd name="T32" fmla="+- 0 4327 3663"/>
                  <a:gd name="T33" fmla="*/ T32 w 3462"/>
                  <a:gd name="T34" fmla="+- 0 3666 3540"/>
                  <a:gd name="T35" fmla="*/ 3666 h 863"/>
                  <a:gd name="T36" fmla="+- 0 4499 3663"/>
                  <a:gd name="T37" fmla="*/ T36 w 3462"/>
                  <a:gd name="T38" fmla="+- 0 3678 3540"/>
                  <a:gd name="T39" fmla="*/ 3678 h 863"/>
                  <a:gd name="T40" fmla="+- 0 4666 3663"/>
                  <a:gd name="T41" fmla="*/ T40 w 3462"/>
                  <a:gd name="T42" fmla="+- 0 3781 3540"/>
                  <a:gd name="T43" fmla="*/ 3781 h 863"/>
                  <a:gd name="T44" fmla="+- 0 4834 3663"/>
                  <a:gd name="T45" fmla="*/ T44 w 3462"/>
                  <a:gd name="T46" fmla="+- 0 3810 3540"/>
                  <a:gd name="T47" fmla="*/ 3810 h 863"/>
                  <a:gd name="T48" fmla="+- 0 5091 3663"/>
                  <a:gd name="T49" fmla="*/ T48 w 3462"/>
                  <a:gd name="T50" fmla="+- 0 3793 3540"/>
                  <a:gd name="T51" fmla="*/ 3793 h 863"/>
                  <a:gd name="T52" fmla="+- 0 5583 3663"/>
                  <a:gd name="T53" fmla="*/ T52 w 3462"/>
                  <a:gd name="T54" fmla="+- 0 3876 3540"/>
                  <a:gd name="T55" fmla="*/ 3876 h 863"/>
                  <a:gd name="T56" fmla="+- 0 5932 3663"/>
                  <a:gd name="T57" fmla="*/ T56 w 3462"/>
                  <a:gd name="T58" fmla="+- 0 3889 3540"/>
                  <a:gd name="T59" fmla="*/ 3889 h 863"/>
                  <a:gd name="T60" fmla="+- 0 6042 3663"/>
                  <a:gd name="T61" fmla="*/ T60 w 3462"/>
                  <a:gd name="T62" fmla="+- 0 3903 3540"/>
                  <a:gd name="T63" fmla="*/ 3903 h 863"/>
                  <a:gd name="T64" fmla="+- 0 6214 3663"/>
                  <a:gd name="T65" fmla="*/ T64 w 3462"/>
                  <a:gd name="T66" fmla="+- 0 3983 3540"/>
                  <a:gd name="T67" fmla="*/ 3983 h 863"/>
                  <a:gd name="T68" fmla="+- 0 6354 3663"/>
                  <a:gd name="T69" fmla="*/ T68 w 3462"/>
                  <a:gd name="T70" fmla="+- 0 4076 3540"/>
                  <a:gd name="T71" fmla="*/ 4076 h 863"/>
                  <a:gd name="T72" fmla="+- 0 6899 3663"/>
                  <a:gd name="T73" fmla="*/ T72 w 3462"/>
                  <a:gd name="T74" fmla="+- 0 4369 3540"/>
                  <a:gd name="T75" fmla="*/ 4369 h 863"/>
                  <a:gd name="T76" fmla="+- 0 7028 3663"/>
                  <a:gd name="T77" fmla="*/ T76 w 3462"/>
                  <a:gd name="T78" fmla="+- 0 4372 3540"/>
                  <a:gd name="T79" fmla="*/ 4372 h 863"/>
                  <a:gd name="T80" fmla="+- 0 7125 3663"/>
                  <a:gd name="T81" fmla="*/ T80 w 3462"/>
                  <a:gd name="T82" fmla="+- 0 4402 3540"/>
                  <a:gd name="T83" fmla="*/ 4402 h 8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462" h="863">
                    <a:moveTo>
                      <a:pt x="0" y="133"/>
                    </a:moveTo>
                    <a:lnTo>
                      <a:pt x="8" y="121"/>
                    </a:lnTo>
                    <a:lnTo>
                      <a:pt x="19" y="104"/>
                    </a:lnTo>
                    <a:lnTo>
                      <a:pt x="32" y="84"/>
                    </a:lnTo>
                    <a:lnTo>
                      <a:pt x="78" y="38"/>
                    </a:lnTo>
                    <a:lnTo>
                      <a:pt x="113" y="30"/>
                    </a:lnTo>
                    <a:lnTo>
                      <a:pt x="337" y="62"/>
                    </a:lnTo>
                    <a:lnTo>
                      <a:pt x="492" y="0"/>
                    </a:lnTo>
                    <a:lnTo>
                      <a:pt x="664" y="126"/>
                    </a:lnTo>
                    <a:lnTo>
                      <a:pt x="836" y="138"/>
                    </a:lnTo>
                    <a:lnTo>
                      <a:pt x="1003" y="241"/>
                    </a:lnTo>
                    <a:lnTo>
                      <a:pt x="1171" y="270"/>
                    </a:lnTo>
                    <a:lnTo>
                      <a:pt x="1428" y="253"/>
                    </a:lnTo>
                    <a:lnTo>
                      <a:pt x="1920" y="336"/>
                    </a:lnTo>
                    <a:lnTo>
                      <a:pt x="2269" y="349"/>
                    </a:lnTo>
                    <a:lnTo>
                      <a:pt x="2379" y="363"/>
                    </a:lnTo>
                    <a:lnTo>
                      <a:pt x="2551" y="443"/>
                    </a:lnTo>
                    <a:lnTo>
                      <a:pt x="2691" y="536"/>
                    </a:lnTo>
                    <a:lnTo>
                      <a:pt x="3236" y="829"/>
                    </a:lnTo>
                    <a:lnTo>
                      <a:pt x="3365" y="832"/>
                    </a:lnTo>
                    <a:lnTo>
                      <a:pt x="3462" y="862"/>
                    </a:lnTo>
                  </a:path>
                </a:pathLst>
              </a:custGeom>
              <a:noFill/>
              <a:ln w="117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0" name="Group 3602"/>
            <p:cNvGrpSpPr>
              <a:grpSpLocks/>
            </p:cNvGrpSpPr>
            <p:nvPr/>
          </p:nvGrpSpPr>
          <p:grpSpPr bwMode="auto">
            <a:xfrm>
              <a:off x="3897" y="3780"/>
              <a:ext cx="770" cy="477"/>
              <a:chOff x="3897" y="3780"/>
              <a:chExt cx="770" cy="477"/>
            </a:xfrm>
          </p:grpSpPr>
          <p:sp>
            <p:nvSpPr>
              <p:cNvPr id="521" name="Freeform 3603"/>
              <p:cNvSpPr>
                <a:spLocks/>
              </p:cNvSpPr>
              <p:nvPr/>
            </p:nvSpPr>
            <p:spPr bwMode="auto">
              <a:xfrm>
                <a:off x="3897" y="3780"/>
                <a:ext cx="770" cy="477"/>
              </a:xfrm>
              <a:custGeom>
                <a:avLst/>
                <a:gdLst>
                  <a:gd name="T0" fmla="+- 0 3897 3897"/>
                  <a:gd name="T1" fmla="*/ T0 w 770"/>
                  <a:gd name="T2" fmla="+- 0 4212 3780"/>
                  <a:gd name="T3" fmla="*/ 4212 h 477"/>
                  <a:gd name="T4" fmla="+- 0 3901 3897"/>
                  <a:gd name="T5" fmla="*/ T4 w 770"/>
                  <a:gd name="T6" fmla="+- 0 4215 3780"/>
                  <a:gd name="T7" fmla="*/ 4215 h 477"/>
                  <a:gd name="T8" fmla="+- 0 3904 3897"/>
                  <a:gd name="T9" fmla="*/ T8 w 770"/>
                  <a:gd name="T10" fmla="+- 0 4220 3780"/>
                  <a:gd name="T11" fmla="*/ 4220 h 477"/>
                  <a:gd name="T12" fmla="+- 0 3907 3897"/>
                  <a:gd name="T13" fmla="*/ T12 w 770"/>
                  <a:gd name="T14" fmla="+- 0 4227 3780"/>
                  <a:gd name="T15" fmla="*/ 4227 h 477"/>
                  <a:gd name="T16" fmla="+- 0 3910 3897"/>
                  <a:gd name="T17" fmla="*/ T16 w 770"/>
                  <a:gd name="T18" fmla="+- 0 4236 3780"/>
                  <a:gd name="T19" fmla="*/ 4236 h 477"/>
                  <a:gd name="T20" fmla="+- 0 3914 3897"/>
                  <a:gd name="T21" fmla="*/ T20 w 770"/>
                  <a:gd name="T22" fmla="+- 0 4244 3780"/>
                  <a:gd name="T23" fmla="*/ 4244 h 477"/>
                  <a:gd name="T24" fmla="+- 0 3920 3897"/>
                  <a:gd name="T25" fmla="*/ T24 w 770"/>
                  <a:gd name="T26" fmla="+- 0 4250 3780"/>
                  <a:gd name="T27" fmla="*/ 4250 h 477"/>
                  <a:gd name="T28" fmla="+- 0 3929 3897"/>
                  <a:gd name="T29" fmla="*/ T28 w 770"/>
                  <a:gd name="T30" fmla="+- 0 4255 3780"/>
                  <a:gd name="T31" fmla="*/ 4255 h 477"/>
                  <a:gd name="T32" fmla="+- 0 3942 3897"/>
                  <a:gd name="T33" fmla="*/ T32 w 770"/>
                  <a:gd name="T34" fmla="+- 0 4257 3780"/>
                  <a:gd name="T35" fmla="*/ 4257 h 477"/>
                  <a:gd name="T36" fmla="+- 0 3960 3897"/>
                  <a:gd name="T37" fmla="*/ T36 w 770"/>
                  <a:gd name="T38" fmla="+- 0 4254 3780"/>
                  <a:gd name="T39" fmla="*/ 4254 h 477"/>
                  <a:gd name="T40" fmla="+- 0 3982 3897"/>
                  <a:gd name="T41" fmla="*/ T40 w 770"/>
                  <a:gd name="T42" fmla="+- 0 4247 3780"/>
                  <a:gd name="T43" fmla="*/ 4247 h 477"/>
                  <a:gd name="T44" fmla="+- 0 4012 3897"/>
                  <a:gd name="T45" fmla="*/ T44 w 770"/>
                  <a:gd name="T46" fmla="+- 0 4233 3780"/>
                  <a:gd name="T47" fmla="*/ 4233 h 477"/>
                  <a:gd name="T48" fmla="+- 0 4626 3897"/>
                  <a:gd name="T49" fmla="*/ T48 w 770"/>
                  <a:gd name="T50" fmla="+- 0 3826 3780"/>
                  <a:gd name="T51" fmla="*/ 3826 h 477"/>
                  <a:gd name="T52" fmla="+- 0 4666 3897"/>
                  <a:gd name="T53" fmla="*/ T52 w 770"/>
                  <a:gd name="T54" fmla="+- 0 3780 3780"/>
                  <a:gd name="T55" fmla="*/ 3780 h 4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70" h="477">
                    <a:moveTo>
                      <a:pt x="0" y="432"/>
                    </a:moveTo>
                    <a:lnTo>
                      <a:pt x="4" y="435"/>
                    </a:lnTo>
                    <a:lnTo>
                      <a:pt x="7" y="440"/>
                    </a:lnTo>
                    <a:lnTo>
                      <a:pt x="10" y="447"/>
                    </a:lnTo>
                    <a:lnTo>
                      <a:pt x="13" y="456"/>
                    </a:lnTo>
                    <a:lnTo>
                      <a:pt x="17" y="464"/>
                    </a:lnTo>
                    <a:lnTo>
                      <a:pt x="23" y="470"/>
                    </a:lnTo>
                    <a:lnTo>
                      <a:pt x="32" y="475"/>
                    </a:lnTo>
                    <a:lnTo>
                      <a:pt x="45" y="477"/>
                    </a:lnTo>
                    <a:lnTo>
                      <a:pt x="63" y="474"/>
                    </a:lnTo>
                    <a:lnTo>
                      <a:pt x="85" y="467"/>
                    </a:lnTo>
                    <a:lnTo>
                      <a:pt x="115" y="453"/>
                    </a:lnTo>
                    <a:lnTo>
                      <a:pt x="729" y="46"/>
                    </a:lnTo>
                    <a:lnTo>
                      <a:pt x="769" y="0"/>
                    </a:lnTo>
                  </a:path>
                </a:pathLst>
              </a:custGeom>
              <a:noFill/>
              <a:ln w="117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1" name="Group 3600"/>
            <p:cNvGrpSpPr>
              <a:grpSpLocks/>
            </p:cNvGrpSpPr>
            <p:nvPr/>
          </p:nvGrpSpPr>
          <p:grpSpPr bwMode="auto">
            <a:xfrm>
              <a:off x="4143" y="979"/>
              <a:ext cx="1297" cy="2556"/>
              <a:chOff x="4143" y="979"/>
              <a:chExt cx="1297" cy="2556"/>
            </a:xfrm>
          </p:grpSpPr>
          <p:sp>
            <p:nvSpPr>
              <p:cNvPr id="520" name="Freeform 3601"/>
              <p:cNvSpPr>
                <a:spLocks/>
              </p:cNvSpPr>
              <p:nvPr/>
            </p:nvSpPr>
            <p:spPr bwMode="auto">
              <a:xfrm>
                <a:off x="4143" y="979"/>
                <a:ext cx="1297" cy="2556"/>
              </a:xfrm>
              <a:custGeom>
                <a:avLst/>
                <a:gdLst>
                  <a:gd name="T0" fmla="+- 0 4154 4143"/>
                  <a:gd name="T1" fmla="*/ T0 w 1297"/>
                  <a:gd name="T2" fmla="+- 0 3534 979"/>
                  <a:gd name="T3" fmla="*/ 3534 h 2556"/>
                  <a:gd name="T4" fmla="+- 0 4147 4143"/>
                  <a:gd name="T5" fmla="*/ T4 w 1297"/>
                  <a:gd name="T6" fmla="+- 0 3452 979"/>
                  <a:gd name="T7" fmla="*/ 3452 h 2556"/>
                  <a:gd name="T8" fmla="+- 0 4161 4143"/>
                  <a:gd name="T9" fmla="*/ T8 w 1297"/>
                  <a:gd name="T10" fmla="+- 0 3196 979"/>
                  <a:gd name="T11" fmla="*/ 3196 h 2556"/>
                  <a:gd name="T12" fmla="+- 0 4169 4143"/>
                  <a:gd name="T13" fmla="*/ T12 w 1297"/>
                  <a:gd name="T14" fmla="+- 0 3126 979"/>
                  <a:gd name="T15" fmla="*/ 3126 h 2556"/>
                  <a:gd name="T16" fmla="+- 0 4170 4143"/>
                  <a:gd name="T17" fmla="*/ T16 w 1297"/>
                  <a:gd name="T18" fmla="+- 0 3002 979"/>
                  <a:gd name="T19" fmla="*/ 3002 h 2556"/>
                  <a:gd name="T20" fmla="+- 0 4170 4143"/>
                  <a:gd name="T21" fmla="*/ T20 w 1297"/>
                  <a:gd name="T22" fmla="+- 0 2957 979"/>
                  <a:gd name="T23" fmla="*/ 2957 h 2556"/>
                  <a:gd name="T24" fmla="+- 0 4143 4143"/>
                  <a:gd name="T25" fmla="*/ T24 w 1297"/>
                  <a:gd name="T26" fmla="+- 0 2703 979"/>
                  <a:gd name="T27" fmla="*/ 2703 h 2556"/>
                  <a:gd name="T28" fmla="+- 0 4157 4143"/>
                  <a:gd name="T29" fmla="*/ T28 w 1297"/>
                  <a:gd name="T30" fmla="+- 0 2643 979"/>
                  <a:gd name="T31" fmla="*/ 2643 h 2556"/>
                  <a:gd name="T32" fmla="+- 0 4260 4143"/>
                  <a:gd name="T33" fmla="*/ T32 w 1297"/>
                  <a:gd name="T34" fmla="+- 0 2457 979"/>
                  <a:gd name="T35" fmla="*/ 2457 h 2556"/>
                  <a:gd name="T36" fmla="+- 0 4273 4143"/>
                  <a:gd name="T37" fmla="*/ T36 w 1297"/>
                  <a:gd name="T38" fmla="+- 0 2274 979"/>
                  <a:gd name="T39" fmla="*/ 2274 h 2556"/>
                  <a:gd name="T40" fmla="+- 0 4180 4143"/>
                  <a:gd name="T41" fmla="*/ T40 w 1297"/>
                  <a:gd name="T42" fmla="+- 0 2031 979"/>
                  <a:gd name="T43" fmla="*/ 2031 h 2556"/>
                  <a:gd name="T44" fmla="+- 0 4203 4143"/>
                  <a:gd name="T45" fmla="*/ T44 w 1297"/>
                  <a:gd name="T46" fmla="+- 0 1961 979"/>
                  <a:gd name="T47" fmla="*/ 1961 h 2556"/>
                  <a:gd name="T48" fmla="+- 0 4330 4143"/>
                  <a:gd name="T49" fmla="*/ T48 w 1297"/>
                  <a:gd name="T50" fmla="+- 0 1798 979"/>
                  <a:gd name="T51" fmla="*/ 1798 h 2556"/>
                  <a:gd name="T52" fmla="+- 0 4479 4143"/>
                  <a:gd name="T53" fmla="*/ T52 w 1297"/>
                  <a:gd name="T54" fmla="+- 0 1568 979"/>
                  <a:gd name="T55" fmla="*/ 1568 h 2556"/>
                  <a:gd name="T56" fmla="+- 0 4493 4143"/>
                  <a:gd name="T57" fmla="*/ T56 w 1297"/>
                  <a:gd name="T58" fmla="+- 0 1552 979"/>
                  <a:gd name="T59" fmla="*/ 1552 h 2556"/>
                  <a:gd name="T60" fmla="+- 0 4538 4143"/>
                  <a:gd name="T61" fmla="*/ T60 w 1297"/>
                  <a:gd name="T62" fmla="+- 0 1509 979"/>
                  <a:gd name="T63" fmla="*/ 1509 h 2556"/>
                  <a:gd name="T64" fmla="+- 0 4585 4143"/>
                  <a:gd name="T65" fmla="*/ T64 w 1297"/>
                  <a:gd name="T66" fmla="+- 0 1468 979"/>
                  <a:gd name="T67" fmla="*/ 1468 h 2556"/>
                  <a:gd name="T68" fmla="+- 0 4648 4143"/>
                  <a:gd name="T69" fmla="*/ T68 w 1297"/>
                  <a:gd name="T70" fmla="+- 0 1421 979"/>
                  <a:gd name="T71" fmla="*/ 1421 h 2556"/>
                  <a:gd name="T72" fmla="+- 0 4703 4143"/>
                  <a:gd name="T73" fmla="*/ T72 w 1297"/>
                  <a:gd name="T74" fmla="+- 0 1388 979"/>
                  <a:gd name="T75" fmla="*/ 1388 h 2556"/>
                  <a:gd name="T76" fmla="+- 0 4758 4143"/>
                  <a:gd name="T77" fmla="*/ T76 w 1297"/>
                  <a:gd name="T78" fmla="+- 0 1364 979"/>
                  <a:gd name="T79" fmla="*/ 1364 h 2556"/>
                  <a:gd name="T80" fmla="+- 0 4775 4143"/>
                  <a:gd name="T81" fmla="*/ T80 w 1297"/>
                  <a:gd name="T82" fmla="+- 0 1357 979"/>
                  <a:gd name="T83" fmla="*/ 1357 h 2556"/>
                  <a:gd name="T84" fmla="+- 0 4793 4143"/>
                  <a:gd name="T85" fmla="*/ T84 w 1297"/>
                  <a:gd name="T86" fmla="+- 0 1350 979"/>
                  <a:gd name="T87" fmla="*/ 1350 h 2556"/>
                  <a:gd name="T88" fmla="+- 0 4860 4143"/>
                  <a:gd name="T89" fmla="*/ T88 w 1297"/>
                  <a:gd name="T90" fmla="+- 0 1316 979"/>
                  <a:gd name="T91" fmla="*/ 1316 h 2556"/>
                  <a:gd name="T92" fmla="+- 0 4916 4143"/>
                  <a:gd name="T93" fmla="*/ T92 w 1297"/>
                  <a:gd name="T94" fmla="+- 0 1272 979"/>
                  <a:gd name="T95" fmla="*/ 1272 h 2556"/>
                  <a:gd name="T96" fmla="+- 0 4929 4143"/>
                  <a:gd name="T97" fmla="*/ T96 w 1297"/>
                  <a:gd name="T98" fmla="+- 0 1261 979"/>
                  <a:gd name="T99" fmla="*/ 1261 h 2556"/>
                  <a:gd name="T100" fmla="+- 0 4943 4143"/>
                  <a:gd name="T101" fmla="*/ T100 w 1297"/>
                  <a:gd name="T102" fmla="+- 0 1249 979"/>
                  <a:gd name="T103" fmla="*/ 1249 h 2556"/>
                  <a:gd name="T104" fmla="+- 0 4958 4143"/>
                  <a:gd name="T105" fmla="*/ T104 w 1297"/>
                  <a:gd name="T106" fmla="+- 0 1237 979"/>
                  <a:gd name="T107" fmla="*/ 1237 h 2556"/>
                  <a:gd name="T108" fmla="+- 0 4975 4143"/>
                  <a:gd name="T109" fmla="*/ T108 w 1297"/>
                  <a:gd name="T110" fmla="+- 0 1224 979"/>
                  <a:gd name="T111" fmla="*/ 1224 h 2556"/>
                  <a:gd name="T112" fmla="+- 0 4994 4143"/>
                  <a:gd name="T113" fmla="*/ T112 w 1297"/>
                  <a:gd name="T114" fmla="+- 0 1211 979"/>
                  <a:gd name="T115" fmla="*/ 1211 h 2556"/>
                  <a:gd name="T116" fmla="+- 0 5015 4143"/>
                  <a:gd name="T117" fmla="*/ T116 w 1297"/>
                  <a:gd name="T118" fmla="+- 0 1197 979"/>
                  <a:gd name="T119" fmla="*/ 1197 h 2556"/>
                  <a:gd name="T120" fmla="+- 0 5440 4143"/>
                  <a:gd name="T121" fmla="*/ T120 w 1297"/>
                  <a:gd name="T122" fmla="+- 0 979 979"/>
                  <a:gd name="T123" fmla="*/ 979 h 25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97" h="2556">
                    <a:moveTo>
                      <a:pt x="11" y="2555"/>
                    </a:moveTo>
                    <a:lnTo>
                      <a:pt x="4" y="2473"/>
                    </a:lnTo>
                    <a:lnTo>
                      <a:pt x="18" y="2217"/>
                    </a:lnTo>
                    <a:lnTo>
                      <a:pt x="26" y="2147"/>
                    </a:lnTo>
                    <a:lnTo>
                      <a:pt x="27" y="2023"/>
                    </a:lnTo>
                    <a:lnTo>
                      <a:pt x="27" y="1978"/>
                    </a:lnTo>
                    <a:lnTo>
                      <a:pt x="0" y="1724"/>
                    </a:lnTo>
                    <a:lnTo>
                      <a:pt x="14" y="1664"/>
                    </a:lnTo>
                    <a:lnTo>
                      <a:pt x="117" y="1478"/>
                    </a:lnTo>
                    <a:lnTo>
                      <a:pt x="130" y="1295"/>
                    </a:lnTo>
                    <a:lnTo>
                      <a:pt x="37" y="1052"/>
                    </a:lnTo>
                    <a:lnTo>
                      <a:pt x="60" y="982"/>
                    </a:lnTo>
                    <a:lnTo>
                      <a:pt x="187" y="819"/>
                    </a:lnTo>
                    <a:lnTo>
                      <a:pt x="336" y="589"/>
                    </a:lnTo>
                    <a:lnTo>
                      <a:pt x="350" y="573"/>
                    </a:lnTo>
                    <a:lnTo>
                      <a:pt x="395" y="530"/>
                    </a:lnTo>
                    <a:lnTo>
                      <a:pt x="442" y="489"/>
                    </a:lnTo>
                    <a:lnTo>
                      <a:pt x="505" y="442"/>
                    </a:lnTo>
                    <a:lnTo>
                      <a:pt x="560" y="409"/>
                    </a:lnTo>
                    <a:lnTo>
                      <a:pt x="615" y="385"/>
                    </a:lnTo>
                    <a:lnTo>
                      <a:pt x="632" y="378"/>
                    </a:lnTo>
                    <a:lnTo>
                      <a:pt x="650" y="371"/>
                    </a:lnTo>
                    <a:lnTo>
                      <a:pt x="717" y="337"/>
                    </a:lnTo>
                    <a:lnTo>
                      <a:pt x="773" y="293"/>
                    </a:lnTo>
                    <a:lnTo>
                      <a:pt x="786" y="282"/>
                    </a:lnTo>
                    <a:lnTo>
                      <a:pt x="800" y="270"/>
                    </a:lnTo>
                    <a:lnTo>
                      <a:pt x="815" y="258"/>
                    </a:lnTo>
                    <a:lnTo>
                      <a:pt x="832" y="245"/>
                    </a:lnTo>
                    <a:lnTo>
                      <a:pt x="851" y="232"/>
                    </a:lnTo>
                    <a:lnTo>
                      <a:pt x="872" y="218"/>
                    </a:lnTo>
                    <a:lnTo>
                      <a:pt x="1297" y="0"/>
                    </a:lnTo>
                  </a:path>
                </a:pathLst>
              </a:custGeom>
              <a:noFill/>
              <a:ln w="117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2" name="Group 3598"/>
            <p:cNvGrpSpPr>
              <a:grpSpLocks/>
            </p:cNvGrpSpPr>
            <p:nvPr/>
          </p:nvGrpSpPr>
          <p:grpSpPr bwMode="auto">
            <a:xfrm>
              <a:off x="2174" y="1915"/>
              <a:ext cx="1511" cy="1728"/>
              <a:chOff x="2174" y="1915"/>
              <a:chExt cx="1511" cy="1728"/>
            </a:xfrm>
          </p:grpSpPr>
          <p:sp>
            <p:nvSpPr>
              <p:cNvPr id="519" name="Freeform 3599"/>
              <p:cNvSpPr>
                <a:spLocks/>
              </p:cNvSpPr>
              <p:nvPr/>
            </p:nvSpPr>
            <p:spPr bwMode="auto">
              <a:xfrm>
                <a:off x="2174" y="1915"/>
                <a:ext cx="1511" cy="1728"/>
              </a:xfrm>
              <a:custGeom>
                <a:avLst/>
                <a:gdLst>
                  <a:gd name="T0" fmla="+- 0 2174 2174"/>
                  <a:gd name="T1" fmla="*/ T0 w 1511"/>
                  <a:gd name="T2" fmla="+- 0 1915 1915"/>
                  <a:gd name="T3" fmla="*/ 1915 h 1728"/>
                  <a:gd name="T4" fmla="+- 0 2440 2174"/>
                  <a:gd name="T5" fmla="*/ T4 w 1511"/>
                  <a:gd name="T6" fmla="+- 0 2196 1915"/>
                  <a:gd name="T7" fmla="*/ 2196 h 1728"/>
                  <a:gd name="T8" fmla="+- 0 2454 2174"/>
                  <a:gd name="T9" fmla="*/ T8 w 1511"/>
                  <a:gd name="T10" fmla="+- 0 2213 1915"/>
                  <a:gd name="T11" fmla="*/ 2213 h 1728"/>
                  <a:gd name="T12" fmla="+- 0 2468 2174"/>
                  <a:gd name="T13" fmla="*/ T12 w 1511"/>
                  <a:gd name="T14" fmla="+- 0 2230 1915"/>
                  <a:gd name="T15" fmla="*/ 2230 h 1728"/>
                  <a:gd name="T16" fmla="+- 0 2510 2174"/>
                  <a:gd name="T17" fmla="*/ T16 w 1511"/>
                  <a:gd name="T18" fmla="+- 0 2279 1915"/>
                  <a:gd name="T19" fmla="*/ 2279 h 1728"/>
                  <a:gd name="T20" fmla="+- 0 2549 2174"/>
                  <a:gd name="T21" fmla="*/ T20 w 1511"/>
                  <a:gd name="T22" fmla="+- 0 2327 1915"/>
                  <a:gd name="T23" fmla="*/ 2327 h 1728"/>
                  <a:gd name="T24" fmla="+- 0 2594 2174"/>
                  <a:gd name="T25" fmla="*/ T24 w 1511"/>
                  <a:gd name="T26" fmla="+- 0 2390 1915"/>
                  <a:gd name="T27" fmla="*/ 2390 h 1728"/>
                  <a:gd name="T28" fmla="+- 0 2632 2174"/>
                  <a:gd name="T29" fmla="*/ T28 w 1511"/>
                  <a:gd name="T30" fmla="+- 0 2459 1915"/>
                  <a:gd name="T31" fmla="*/ 2459 h 1728"/>
                  <a:gd name="T32" fmla="+- 0 2651 2174"/>
                  <a:gd name="T33" fmla="*/ T32 w 1511"/>
                  <a:gd name="T34" fmla="+- 0 2525 1915"/>
                  <a:gd name="T35" fmla="*/ 2525 h 1728"/>
                  <a:gd name="T36" fmla="+- 0 2662 2174"/>
                  <a:gd name="T37" fmla="*/ T36 w 1511"/>
                  <a:gd name="T38" fmla="+- 0 2588 1915"/>
                  <a:gd name="T39" fmla="*/ 2588 h 1728"/>
                  <a:gd name="T40" fmla="+- 0 2666 2174"/>
                  <a:gd name="T41" fmla="*/ T40 w 1511"/>
                  <a:gd name="T42" fmla="+- 0 2627 1915"/>
                  <a:gd name="T43" fmla="*/ 2627 h 1728"/>
                  <a:gd name="T44" fmla="+- 0 2668 2174"/>
                  <a:gd name="T45" fmla="*/ T44 w 1511"/>
                  <a:gd name="T46" fmla="+- 0 2645 1915"/>
                  <a:gd name="T47" fmla="*/ 2645 h 1728"/>
                  <a:gd name="T48" fmla="+- 0 2686 2174"/>
                  <a:gd name="T49" fmla="*/ T48 w 1511"/>
                  <a:gd name="T50" fmla="+- 0 2720 1915"/>
                  <a:gd name="T51" fmla="*/ 2720 h 1728"/>
                  <a:gd name="T52" fmla="+- 0 2727 2174"/>
                  <a:gd name="T53" fmla="*/ T52 w 1511"/>
                  <a:gd name="T54" fmla="+- 0 2779 1915"/>
                  <a:gd name="T55" fmla="*/ 2779 h 1728"/>
                  <a:gd name="T56" fmla="+- 0 2854 2174"/>
                  <a:gd name="T57" fmla="*/ T56 w 1511"/>
                  <a:gd name="T58" fmla="+- 0 2883 1915"/>
                  <a:gd name="T59" fmla="*/ 2883 h 1728"/>
                  <a:gd name="T60" fmla="+- 0 2970 2174"/>
                  <a:gd name="T61" fmla="*/ T60 w 1511"/>
                  <a:gd name="T62" fmla="+- 0 3110 1915"/>
                  <a:gd name="T63" fmla="*/ 3110 h 1728"/>
                  <a:gd name="T64" fmla="+- 0 3006 2174"/>
                  <a:gd name="T65" fmla="*/ T64 w 1511"/>
                  <a:gd name="T66" fmla="+- 0 3161 1915"/>
                  <a:gd name="T67" fmla="*/ 3161 h 1728"/>
                  <a:gd name="T68" fmla="+- 0 3044 2174"/>
                  <a:gd name="T69" fmla="*/ T68 w 1511"/>
                  <a:gd name="T70" fmla="+- 0 3209 1915"/>
                  <a:gd name="T71" fmla="*/ 3209 h 1728"/>
                  <a:gd name="T72" fmla="+- 0 3099 2174"/>
                  <a:gd name="T73" fmla="*/ T72 w 1511"/>
                  <a:gd name="T74" fmla="+- 0 3266 1915"/>
                  <a:gd name="T75" fmla="*/ 3266 h 1728"/>
                  <a:gd name="T76" fmla="+- 0 3147 2174"/>
                  <a:gd name="T77" fmla="*/ T76 w 1511"/>
                  <a:gd name="T78" fmla="+- 0 3304 1915"/>
                  <a:gd name="T79" fmla="*/ 3304 h 1728"/>
                  <a:gd name="T80" fmla="+- 0 3213 2174"/>
                  <a:gd name="T81" fmla="*/ T80 w 1511"/>
                  <a:gd name="T82" fmla="+- 0 3340 1915"/>
                  <a:gd name="T83" fmla="*/ 3340 h 1728"/>
                  <a:gd name="T84" fmla="+- 0 3266 2174"/>
                  <a:gd name="T85" fmla="*/ T84 w 1511"/>
                  <a:gd name="T86" fmla="+- 0 3363 1915"/>
                  <a:gd name="T87" fmla="*/ 3363 h 1728"/>
                  <a:gd name="T88" fmla="+- 0 3286 2174"/>
                  <a:gd name="T89" fmla="*/ T88 w 1511"/>
                  <a:gd name="T90" fmla="+- 0 3372 1915"/>
                  <a:gd name="T91" fmla="*/ 3372 h 1728"/>
                  <a:gd name="T92" fmla="+- 0 3343 2174"/>
                  <a:gd name="T93" fmla="*/ T92 w 1511"/>
                  <a:gd name="T94" fmla="+- 0 3396 1915"/>
                  <a:gd name="T95" fmla="*/ 3396 h 1728"/>
                  <a:gd name="T96" fmla="+- 0 3405 2174"/>
                  <a:gd name="T97" fmla="*/ T96 w 1511"/>
                  <a:gd name="T98" fmla="+- 0 3420 1915"/>
                  <a:gd name="T99" fmla="*/ 3420 h 1728"/>
                  <a:gd name="T100" fmla="+- 0 3426 2174"/>
                  <a:gd name="T101" fmla="*/ T100 w 1511"/>
                  <a:gd name="T102" fmla="+- 0 3428 1915"/>
                  <a:gd name="T103" fmla="*/ 3428 h 1728"/>
                  <a:gd name="T104" fmla="+- 0 3446 2174"/>
                  <a:gd name="T105" fmla="*/ T104 w 1511"/>
                  <a:gd name="T106" fmla="+- 0 3436 1915"/>
                  <a:gd name="T107" fmla="*/ 3436 h 1728"/>
                  <a:gd name="T108" fmla="+- 0 3507 2174"/>
                  <a:gd name="T109" fmla="*/ T108 w 1511"/>
                  <a:gd name="T110" fmla="+- 0 3459 1915"/>
                  <a:gd name="T111" fmla="*/ 3459 h 1728"/>
                  <a:gd name="T112" fmla="+- 0 3576 2174"/>
                  <a:gd name="T113" fmla="*/ T112 w 1511"/>
                  <a:gd name="T114" fmla="+- 0 3490 1915"/>
                  <a:gd name="T115" fmla="*/ 3490 h 1728"/>
                  <a:gd name="T116" fmla="+- 0 3641 2174"/>
                  <a:gd name="T117" fmla="*/ T116 w 1511"/>
                  <a:gd name="T118" fmla="+- 0 3542 1915"/>
                  <a:gd name="T119" fmla="*/ 3542 h 1728"/>
                  <a:gd name="T120" fmla="+- 0 3669 2174"/>
                  <a:gd name="T121" fmla="*/ T120 w 1511"/>
                  <a:gd name="T122" fmla="+- 0 3599 1915"/>
                  <a:gd name="T123" fmla="*/ 3599 h 1728"/>
                  <a:gd name="T124" fmla="+- 0 3675 2174"/>
                  <a:gd name="T125" fmla="*/ T124 w 1511"/>
                  <a:gd name="T126" fmla="+- 0 3616 1915"/>
                  <a:gd name="T127" fmla="*/ 3616 h 1728"/>
                  <a:gd name="T128" fmla="+- 0 3679 2174"/>
                  <a:gd name="T129" fmla="*/ T128 w 1511"/>
                  <a:gd name="T130" fmla="+- 0 3630 1915"/>
                  <a:gd name="T131" fmla="*/ 3630 h 1728"/>
                  <a:gd name="T132" fmla="+- 0 3685 2174"/>
                  <a:gd name="T133" fmla="*/ T132 w 1511"/>
                  <a:gd name="T134" fmla="+- 0 3642 1915"/>
                  <a:gd name="T135" fmla="*/ 3642 h 1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511" h="1728">
                    <a:moveTo>
                      <a:pt x="0" y="0"/>
                    </a:moveTo>
                    <a:lnTo>
                      <a:pt x="266" y="281"/>
                    </a:lnTo>
                    <a:lnTo>
                      <a:pt x="280" y="298"/>
                    </a:lnTo>
                    <a:lnTo>
                      <a:pt x="294" y="315"/>
                    </a:lnTo>
                    <a:lnTo>
                      <a:pt x="336" y="364"/>
                    </a:lnTo>
                    <a:lnTo>
                      <a:pt x="375" y="412"/>
                    </a:lnTo>
                    <a:lnTo>
                      <a:pt x="420" y="475"/>
                    </a:lnTo>
                    <a:lnTo>
                      <a:pt x="458" y="544"/>
                    </a:lnTo>
                    <a:lnTo>
                      <a:pt x="477" y="610"/>
                    </a:lnTo>
                    <a:lnTo>
                      <a:pt x="488" y="673"/>
                    </a:lnTo>
                    <a:lnTo>
                      <a:pt x="492" y="712"/>
                    </a:lnTo>
                    <a:lnTo>
                      <a:pt x="494" y="730"/>
                    </a:lnTo>
                    <a:lnTo>
                      <a:pt x="512" y="805"/>
                    </a:lnTo>
                    <a:lnTo>
                      <a:pt x="553" y="864"/>
                    </a:lnTo>
                    <a:lnTo>
                      <a:pt x="680" y="968"/>
                    </a:lnTo>
                    <a:lnTo>
                      <a:pt x="796" y="1195"/>
                    </a:lnTo>
                    <a:lnTo>
                      <a:pt x="832" y="1246"/>
                    </a:lnTo>
                    <a:lnTo>
                      <a:pt x="870" y="1294"/>
                    </a:lnTo>
                    <a:lnTo>
                      <a:pt x="925" y="1351"/>
                    </a:lnTo>
                    <a:lnTo>
                      <a:pt x="973" y="1389"/>
                    </a:lnTo>
                    <a:lnTo>
                      <a:pt x="1039" y="1425"/>
                    </a:lnTo>
                    <a:lnTo>
                      <a:pt x="1092" y="1448"/>
                    </a:lnTo>
                    <a:lnTo>
                      <a:pt x="1112" y="1457"/>
                    </a:lnTo>
                    <a:lnTo>
                      <a:pt x="1169" y="1481"/>
                    </a:lnTo>
                    <a:lnTo>
                      <a:pt x="1231" y="1505"/>
                    </a:lnTo>
                    <a:lnTo>
                      <a:pt x="1252" y="1513"/>
                    </a:lnTo>
                    <a:lnTo>
                      <a:pt x="1272" y="1521"/>
                    </a:lnTo>
                    <a:lnTo>
                      <a:pt x="1333" y="1544"/>
                    </a:lnTo>
                    <a:lnTo>
                      <a:pt x="1402" y="1575"/>
                    </a:lnTo>
                    <a:lnTo>
                      <a:pt x="1467" y="1627"/>
                    </a:lnTo>
                    <a:lnTo>
                      <a:pt x="1495" y="1684"/>
                    </a:lnTo>
                    <a:lnTo>
                      <a:pt x="1501" y="1701"/>
                    </a:lnTo>
                    <a:lnTo>
                      <a:pt x="1505" y="1715"/>
                    </a:lnTo>
                    <a:lnTo>
                      <a:pt x="1511" y="1727"/>
                    </a:lnTo>
                  </a:path>
                </a:pathLst>
              </a:custGeom>
              <a:noFill/>
              <a:ln w="117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3" name="Group 3596"/>
            <p:cNvGrpSpPr>
              <a:grpSpLocks/>
            </p:cNvGrpSpPr>
            <p:nvPr/>
          </p:nvGrpSpPr>
          <p:grpSpPr bwMode="auto">
            <a:xfrm>
              <a:off x="2843" y="2874"/>
              <a:ext cx="1824" cy="608"/>
              <a:chOff x="2843" y="2874"/>
              <a:chExt cx="1824" cy="608"/>
            </a:xfrm>
          </p:grpSpPr>
          <p:sp>
            <p:nvSpPr>
              <p:cNvPr id="518" name="Freeform 3597"/>
              <p:cNvSpPr>
                <a:spLocks/>
              </p:cNvSpPr>
              <p:nvPr/>
            </p:nvSpPr>
            <p:spPr bwMode="auto">
              <a:xfrm>
                <a:off x="2843" y="2874"/>
                <a:ext cx="1824" cy="608"/>
              </a:xfrm>
              <a:custGeom>
                <a:avLst/>
                <a:gdLst>
                  <a:gd name="T0" fmla="+- 0 2843 2843"/>
                  <a:gd name="T1" fmla="*/ T0 w 1824"/>
                  <a:gd name="T2" fmla="+- 0 2874 2874"/>
                  <a:gd name="T3" fmla="*/ 2874 h 608"/>
                  <a:gd name="T4" fmla="+- 0 3028 2843"/>
                  <a:gd name="T5" fmla="*/ T4 w 1824"/>
                  <a:gd name="T6" fmla="+- 0 2899 2874"/>
                  <a:gd name="T7" fmla="*/ 2899 h 608"/>
                  <a:gd name="T8" fmla="+- 0 3255 2843"/>
                  <a:gd name="T9" fmla="*/ T8 w 1824"/>
                  <a:gd name="T10" fmla="+- 0 2924 2874"/>
                  <a:gd name="T11" fmla="*/ 2924 h 608"/>
                  <a:gd name="T12" fmla="+- 0 3648 2843"/>
                  <a:gd name="T13" fmla="*/ T12 w 1824"/>
                  <a:gd name="T14" fmla="+- 0 2957 2874"/>
                  <a:gd name="T15" fmla="*/ 2957 h 608"/>
                  <a:gd name="T16" fmla="+- 0 3676 2843"/>
                  <a:gd name="T17" fmla="*/ T16 w 1824"/>
                  <a:gd name="T18" fmla="+- 0 2960 2874"/>
                  <a:gd name="T19" fmla="*/ 2960 h 608"/>
                  <a:gd name="T20" fmla="+- 0 3745 2843"/>
                  <a:gd name="T21" fmla="*/ T20 w 1824"/>
                  <a:gd name="T22" fmla="+- 0 2969 2874"/>
                  <a:gd name="T23" fmla="*/ 2969 h 608"/>
                  <a:gd name="T24" fmla="+- 0 3816 2843"/>
                  <a:gd name="T25" fmla="*/ T24 w 1824"/>
                  <a:gd name="T26" fmla="+- 0 2984 2874"/>
                  <a:gd name="T27" fmla="*/ 2984 h 608"/>
                  <a:gd name="T28" fmla="+- 0 3890 2843"/>
                  <a:gd name="T29" fmla="*/ T28 w 1824"/>
                  <a:gd name="T30" fmla="+- 0 3011 2874"/>
                  <a:gd name="T31" fmla="*/ 3011 h 608"/>
                  <a:gd name="T32" fmla="+- 0 3951 2843"/>
                  <a:gd name="T33" fmla="*/ T32 w 1824"/>
                  <a:gd name="T34" fmla="+- 0 3055 2874"/>
                  <a:gd name="T35" fmla="*/ 3055 h 608"/>
                  <a:gd name="T36" fmla="+- 0 4043 2843"/>
                  <a:gd name="T37" fmla="*/ T36 w 1824"/>
                  <a:gd name="T38" fmla="+- 0 3170 2874"/>
                  <a:gd name="T39" fmla="*/ 3170 h 608"/>
                  <a:gd name="T40" fmla="+- 0 4061 2843"/>
                  <a:gd name="T41" fmla="*/ T40 w 1824"/>
                  <a:gd name="T42" fmla="+- 0 3209 2874"/>
                  <a:gd name="T43" fmla="*/ 3209 h 608"/>
                  <a:gd name="T44" fmla="+- 0 4066 2843"/>
                  <a:gd name="T45" fmla="*/ T44 w 1824"/>
                  <a:gd name="T46" fmla="+- 0 3222 2874"/>
                  <a:gd name="T47" fmla="*/ 3222 h 608"/>
                  <a:gd name="T48" fmla="+- 0 4118 2843"/>
                  <a:gd name="T49" fmla="*/ T48 w 1824"/>
                  <a:gd name="T50" fmla="+- 0 3265 2874"/>
                  <a:gd name="T51" fmla="*/ 3265 h 608"/>
                  <a:gd name="T52" fmla="+- 0 4198 2843"/>
                  <a:gd name="T53" fmla="*/ T52 w 1824"/>
                  <a:gd name="T54" fmla="+- 0 3284 2874"/>
                  <a:gd name="T55" fmla="*/ 3284 h 608"/>
                  <a:gd name="T56" fmla="+- 0 4267 2843"/>
                  <a:gd name="T57" fmla="*/ T56 w 1824"/>
                  <a:gd name="T58" fmla="+- 0 3295 2874"/>
                  <a:gd name="T59" fmla="*/ 3295 h 608"/>
                  <a:gd name="T60" fmla="+- 0 4338 2843"/>
                  <a:gd name="T61" fmla="*/ T60 w 1824"/>
                  <a:gd name="T62" fmla="+- 0 3305 2874"/>
                  <a:gd name="T63" fmla="*/ 3305 h 608"/>
                  <a:gd name="T64" fmla="+- 0 4361 2843"/>
                  <a:gd name="T65" fmla="*/ T64 w 1824"/>
                  <a:gd name="T66" fmla="+- 0 3309 2874"/>
                  <a:gd name="T67" fmla="*/ 3309 h 608"/>
                  <a:gd name="T68" fmla="+- 0 4384 2843"/>
                  <a:gd name="T69" fmla="*/ T68 w 1824"/>
                  <a:gd name="T70" fmla="+- 0 3312 2874"/>
                  <a:gd name="T71" fmla="*/ 3312 h 608"/>
                  <a:gd name="T72" fmla="+- 0 4445 2843"/>
                  <a:gd name="T73" fmla="*/ T72 w 1824"/>
                  <a:gd name="T74" fmla="+- 0 3320 2874"/>
                  <a:gd name="T75" fmla="*/ 3320 h 608"/>
                  <a:gd name="T76" fmla="+- 0 4505 2843"/>
                  <a:gd name="T77" fmla="*/ T76 w 1824"/>
                  <a:gd name="T78" fmla="+- 0 3332 2874"/>
                  <a:gd name="T79" fmla="*/ 3332 h 608"/>
                  <a:gd name="T80" fmla="+- 0 4554 2843"/>
                  <a:gd name="T81" fmla="*/ T80 w 1824"/>
                  <a:gd name="T82" fmla="+- 0 3372 2874"/>
                  <a:gd name="T83" fmla="*/ 3372 h 608"/>
                  <a:gd name="T84" fmla="+- 0 4555 2843"/>
                  <a:gd name="T85" fmla="*/ T84 w 1824"/>
                  <a:gd name="T86" fmla="+- 0 3380 2874"/>
                  <a:gd name="T87" fmla="*/ 3380 h 608"/>
                  <a:gd name="T88" fmla="+- 0 4608 2843"/>
                  <a:gd name="T89" fmla="*/ T88 w 1824"/>
                  <a:gd name="T90" fmla="+- 0 3433 2874"/>
                  <a:gd name="T91" fmla="*/ 3433 h 608"/>
                  <a:gd name="T92" fmla="+- 0 4655 2843"/>
                  <a:gd name="T93" fmla="*/ T92 w 1824"/>
                  <a:gd name="T94" fmla="+- 0 3472 2874"/>
                  <a:gd name="T95" fmla="*/ 3472 h 608"/>
                  <a:gd name="T96" fmla="+- 0 4667 2843"/>
                  <a:gd name="T97" fmla="*/ T96 w 1824"/>
                  <a:gd name="T98" fmla="+- 0 3481 2874"/>
                  <a:gd name="T99" fmla="*/ 3481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24" h="608">
                    <a:moveTo>
                      <a:pt x="0" y="0"/>
                    </a:moveTo>
                    <a:lnTo>
                      <a:pt x="185" y="25"/>
                    </a:lnTo>
                    <a:lnTo>
                      <a:pt x="412" y="50"/>
                    </a:lnTo>
                    <a:lnTo>
                      <a:pt x="805" y="83"/>
                    </a:lnTo>
                    <a:lnTo>
                      <a:pt x="833" y="86"/>
                    </a:lnTo>
                    <a:lnTo>
                      <a:pt x="902" y="95"/>
                    </a:lnTo>
                    <a:lnTo>
                      <a:pt x="973" y="110"/>
                    </a:lnTo>
                    <a:lnTo>
                      <a:pt x="1047" y="137"/>
                    </a:lnTo>
                    <a:lnTo>
                      <a:pt x="1108" y="181"/>
                    </a:lnTo>
                    <a:lnTo>
                      <a:pt x="1200" y="296"/>
                    </a:lnTo>
                    <a:lnTo>
                      <a:pt x="1218" y="335"/>
                    </a:lnTo>
                    <a:lnTo>
                      <a:pt x="1223" y="348"/>
                    </a:lnTo>
                    <a:lnTo>
                      <a:pt x="1275" y="391"/>
                    </a:lnTo>
                    <a:lnTo>
                      <a:pt x="1355" y="410"/>
                    </a:lnTo>
                    <a:lnTo>
                      <a:pt x="1424" y="421"/>
                    </a:lnTo>
                    <a:lnTo>
                      <a:pt x="1495" y="431"/>
                    </a:lnTo>
                    <a:lnTo>
                      <a:pt x="1518" y="435"/>
                    </a:lnTo>
                    <a:lnTo>
                      <a:pt x="1541" y="438"/>
                    </a:lnTo>
                    <a:lnTo>
                      <a:pt x="1602" y="446"/>
                    </a:lnTo>
                    <a:lnTo>
                      <a:pt x="1662" y="458"/>
                    </a:lnTo>
                    <a:lnTo>
                      <a:pt x="1711" y="498"/>
                    </a:lnTo>
                    <a:lnTo>
                      <a:pt x="1712" y="506"/>
                    </a:lnTo>
                    <a:lnTo>
                      <a:pt x="1765" y="559"/>
                    </a:lnTo>
                    <a:lnTo>
                      <a:pt x="1812" y="598"/>
                    </a:lnTo>
                    <a:lnTo>
                      <a:pt x="1824" y="607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4" name="Group 3594"/>
            <p:cNvGrpSpPr>
              <a:grpSpLocks/>
            </p:cNvGrpSpPr>
            <p:nvPr/>
          </p:nvGrpSpPr>
          <p:grpSpPr bwMode="auto">
            <a:xfrm>
              <a:off x="4164" y="2720"/>
              <a:ext cx="3008" cy="816"/>
              <a:chOff x="4164" y="2720"/>
              <a:chExt cx="3008" cy="816"/>
            </a:xfrm>
          </p:grpSpPr>
          <p:sp>
            <p:nvSpPr>
              <p:cNvPr id="517" name="Freeform 3595"/>
              <p:cNvSpPr>
                <a:spLocks/>
              </p:cNvSpPr>
              <p:nvPr/>
            </p:nvSpPr>
            <p:spPr bwMode="auto">
              <a:xfrm>
                <a:off x="4164" y="2720"/>
                <a:ext cx="3008" cy="816"/>
              </a:xfrm>
              <a:custGeom>
                <a:avLst/>
                <a:gdLst>
                  <a:gd name="T0" fmla="+- 0 4164 4164"/>
                  <a:gd name="T1" fmla="*/ T0 w 3008"/>
                  <a:gd name="T2" fmla="+- 0 3536 2720"/>
                  <a:gd name="T3" fmla="*/ 3536 h 816"/>
                  <a:gd name="T4" fmla="+- 0 4325 4164"/>
                  <a:gd name="T5" fmla="*/ T4 w 3008"/>
                  <a:gd name="T6" fmla="+- 0 3496 2720"/>
                  <a:gd name="T7" fmla="*/ 3496 h 816"/>
                  <a:gd name="T8" fmla="+- 0 5052 4164"/>
                  <a:gd name="T9" fmla="*/ T8 w 3008"/>
                  <a:gd name="T10" fmla="+- 0 3185 2720"/>
                  <a:gd name="T11" fmla="*/ 3185 h 816"/>
                  <a:gd name="T12" fmla="+- 0 5238 4164"/>
                  <a:gd name="T13" fmla="*/ T12 w 3008"/>
                  <a:gd name="T14" fmla="+- 0 3082 2720"/>
                  <a:gd name="T15" fmla="*/ 3082 h 816"/>
                  <a:gd name="T16" fmla="+- 0 5513 4164"/>
                  <a:gd name="T17" fmla="*/ T16 w 3008"/>
                  <a:gd name="T18" fmla="+- 0 3006 2720"/>
                  <a:gd name="T19" fmla="*/ 3006 h 816"/>
                  <a:gd name="T20" fmla="+- 0 5895 4164"/>
                  <a:gd name="T21" fmla="*/ T20 w 3008"/>
                  <a:gd name="T22" fmla="+- 0 2957 2720"/>
                  <a:gd name="T23" fmla="*/ 2957 h 816"/>
                  <a:gd name="T24" fmla="+- 0 7171 4164"/>
                  <a:gd name="T25" fmla="*/ T24 w 3008"/>
                  <a:gd name="T26" fmla="+- 0 2720 2720"/>
                  <a:gd name="T27" fmla="*/ 2720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08" h="816">
                    <a:moveTo>
                      <a:pt x="0" y="816"/>
                    </a:moveTo>
                    <a:lnTo>
                      <a:pt x="161" y="776"/>
                    </a:lnTo>
                    <a:lnTo>
                      <a:pt x="888" y="465"/>
                    </a:lnTo>
                    <a:lnTo>
                      <a:pt x="1074" y="362"/>
                    </a:lnTo>
                    <a:lnTo>
                      <a:pt x="1349" y="286"/>
                    </a:lnTo>
                    <a:lnTo>
                      <a:pt x="1731" y="237"/>
                    </a:lnTo>
                    <a:lnTo>
                      <a:pt x="3007" y="0"/>
                    </a:lnTo>
                  </a:path>
                </a:pathLst>
              </a:custGeom>
              <a:noFill/>
              <a:ln w="117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5" name="Group 3592"/>
            <p:cNvGrpSpPr>
              <a:grpSpLocks/>
            </p:cNvGrpSpPr>
            <p:nvPr/>
          </p:nvGrpSpPr>
          <p:grpSpPr bwMode="auto">
            <a:xfrm>
              <a:off x="4620" y="3324"/>
              <a:ext cx="121" cy="509"/>
              <a:chOff x="4620" y="3324"/>
              <a:chExt cx="121" cy="509"/>
            </a:xfrm>
          </p:grpSpPr>
          <p:sp>
            <p:nvSpPr>
              <p:cNvPr id="516" name="Freeform 3593"/>
              <p:cNvSpPr>
                <a:spLocks/>
              </p:cNvSpPr>
              <p:nvPr/>
            </p:nvSpPr>
            <p:spPr bwMode="auto">
              <a:xfrm>
                <a:off x="4620" y="3324"/>
                <a:ext cx="121" cy="509"/>
              </a:xfrm>
              <a:custGeom>
                <a:avLst/>
                <a:gdLst>
                  <a:gd name="T0" fmla="+- 0 4620 4620"/>
                  <a:gd name="T1" fmla="*/ T0 w 121"/>
                  <a:gd name="T2" fmla="+- 0 3832 3324"/>
                  <a:gd name="T3" fmla="*/ 3832 h 509"/>
                  <a:gd name="T4" fmla="+- 0 4621 4620"/>
                  <a:gd name="T5" fmla="*/ T4 w 121"/>
                  <a:gd name="T6" fmla="+- 0 3820 3324"/>
                  <a:gd name="T7" fmla="*/ 3820 h 509"/>
                  <a:gd name="T8" fmla="+- 0 4622 4620"/>
                  <a:gd name="T9" fmla="*/ T8 w 121"/>
                  <a:gd name="T10" fmla="+- 0 3805 3324"/>
                  <a:gd name="T11" fmla="*/ 3805 h 509"/>
                  <a:gd name="T12" fmla="+- 0 4623 4620"/>
                  <a:gd name="T13" fmla="*/ T12 w 121"/>
                  <a:gd name="T14" fmla="+- 0 3787 3324"/>
                  <a:gd name="T15" fmla="*/ 3787 h 509"/>
                  <a:gd name="T16" fmla="+- 0 4624 4620"/>
                  <a:gd name="T17" fmla="*/ T16 w 121"/>
                  <a:gd name="T18" fmla="+- 0 3767 3324"/>
                  <a:gd name="T19" fmla="*/ 3767 h 509"/>
                  <a:gd name="T20" fmla="+- 0 4626 4620"/>
                  <a:gd name="T21" fmla="*/ T20 w 121"/>
                  <a:gd name="T22" fmla="+- 0 3745 3324"/>
                  <a:gd name="T23" fmla="*/ 3745 h 509"/>
                  <a:gd name="T24" fmla="+- 0 4631 4620"/>
                  <a:gd name="T25" fmla="*/ T24 w 121"/>
                  <a:gd name="T26" fmla="+- 0 3674 3324"/>
                  <a:gd name="T27" fmla="*/ 3674 h 509"/>
                  <a:gd name="T28" fmla="+- 0 4637 4620"/>
                  <a:gd name="T29" fmla="*/ T28 w 121"/>
                  <a:gd name="T30" fmla="+- 0 3608 3324"/>
                  <a:gd name="T31" fmla="*/ 3608 h 509"/>
                  <a:gd name="T32" fmla="+- 0 4651 4620"/>
                  <a:gd name="T33" fmla="*/ T32 w 121"/>
                  <a:gd name="T34" fmla="+- 0 3540 3324"/>
                  <a:gd name="T35" fmla="*/ 3540 h 509"/>
                  <a:gd name="T36" fmla="+- 0 4679 4620"/>
                  <a:gd name="T37" fmla="*/ T36 w 121"/>
                  <a:gd name="T38" fmla="+- 0 3474 3324"/>
                  <a:gd name="T39" fmla="*/ 3474 h 509"/>
                  <a:gd name="T40" fmla="+- 0 4686 4620"/>
                  <a:gd name="T41" fmla="*/ T40 w 121"/>
                  <a:gd name="T42" fmla="+- 0 3458 3324"/>
                  <a:gd name="T43" fmla="*/ 3458 h 509"/>
                  <a:gd name="T44" fmla="+- 0 4711 4620"/>
                  <a:gd name="T45" fmla="*/ T44 w 121"/>
                  <a:gd name="T46" fmla="+- 0 3396 3324"/>
                  <a:gd name="T47" fmla="*/ 3396 h 509"/>
                  <a:gd name="T48" fmla="+- 0 4734 4620"/>
                  <a:gd name="T49" fmla="*/ T48 w 121"/>
                  <a:gd name="T50" fmla="+- 0 3339 3324"/>
                  <a:gd name="T51" fmla="*/ 3339 h 509"/>
                  <a:gd name="T52" fmla="+- 0 4740 4620"/>
                  <a:gd name="T53" fmla="*/ T52 w 121"/>
                  <a:gd name="T54" fmla="+- 0 3324 3324"/>
                  <a:gd name="T55" fmla="*/ 332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" h="509">
                    <a:moveTo>
                      <a:pt x="0" y="508"/>
                    </a:moveTo>
                    <a:lnTo>
                      <a:pt x="1" y="496"/>
                    </a:lnTo>
                    <a:lnTo>
                      <a:pt x="2" y="481"/>
                    </a:lnTo>
                    <a:lnTo>
                      <a:pt x="3" y="463"/>
                    </a:lnTo>
                    <a:lnTo>
                      <a:pt x="4" y="443"/>
                    </a:lnTo>
                    <a:lnTo>
                      <a:pt x="6" y="421"/>
                    </a:lnTo>
                    <a:lnTo>
                      <a:pt x="11" y="350"/>
                    </a:lnTo>
                    <a:lnTo>
                      <a:pt x="17" y="284"/>
                    </a:lnTo>
                    <a:lnTo>
                      <a:pt x="31" y="216"/>
                    </a:lnTo>
                    <a:lnTo>
                      <a:pt x="59" y="150"/>
                    </a:lnTo>
                    <a:lnTo>
                      <a:pt x="66" y="134"/>
                    </a:lnTo>
                    <a:lnTo>
                      <a:pt x="91" y="72"/>
                    </a:lnTo>
                    <a:lnTo>
                      <a:pt x="114" y="15"/>
                    </a:lnTo>
                    <a:lnTo>
                      <a:pt x="120" y="0"/>
                    </a:lnTo>
                  </a:path>
                </a:pathLst>
              </a:custGeom>
              <a:noFill/>
              <a:ln w="1173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6" name="Group 3590"/>
            <p:cNvGrpSpPr>
              <a:grpSpLocks/>
            </p:cNvGrpSpPr>
            <p:nvPr/>
          </p:nvGrpSpPr>
          <p:grpSpPr bwMode="auto">
            <a:xfrm>
              <a:off x="1506" y="2197"/>
              <a:ext cx="953" cy="87"/>
              <a:chOff x="1506" y="2197"/>
              <a:chExt cx="953" cy="87"/>
            </a:xfrm>
          </p:grpSpPr>
          <p:sp>
            <p:nvSpPr>
              <p:cNvPr id="515" name="Freeform 3591"/>
              <p:cNvSpPr>
                <a:spLocks/>
              </p:cNvSpPr>
              <p:nvPr/>
            </p:nvSpPr>
            <p:spPr bwMode="auto">
              <a:xfrm>
                <a:off x="1506" y="2197"/>
                <a:ext cx="953" cy="87"/>
              </a:xfrm>
              <a:custGeom>
                <a:avLst/>
                <a:gdLst>
                  <a:gd name="T0" fmla="+- 0 1506 1506"/>
                  <a:gd name="T1" fmla="*/ T0 w 953"/>
                  <a:gd name="T2" fmla="+- 0 2257 2197"/>
                  <a:gd name="T3" fmla="*/ 2257 h 87"/>
                  <a:gd name="T4" fmla="+- 0 1582 1506"/>
                  <a:gd name="T5" fmla="*/ T4 w 953"/>
                  <a:gd name="T6" fmla="+- 0 2265 2197"/>
                  <a:gd name="T7" fmla="*/ 2265 h 87"/>
                  <a:gd name="T8" fmla="+- 0 1602 1506"/>
                  <a:gd name="T9" fmla="*/ T8 w 953"/>
                  <a:gd name="T10" fmla="+- 0 2267 2197"/>
                  <a:gd name="T11" fmla="*/ 2267 h 87"/>
                  <a:gd name="T12" fmla="+- 0 1668 1506"/>
                  <a:gd name="T13" fmla="*/ T12 w 953"/>
                  <a:gd name="T14" fmla="+- 0 2274 2197"/>
                  <a:gd name="T15" fmla="*/ 2274 h 87"/>
                  <a:gd name="T16" fmla="+- 0 1737 1506"/>
                  <a:gd name="T17" fmla="*/ T16 w 953"/>
                  <a:gd name="T18" fmla="+- 0 2280 2197"/>
                  <a:gd name="T19" fmla="*/ 2280 h 87"/>
                  <a:gd name="T20" fmla="+- 0 1804 1506"/>
                  <a:gd name="T21" fmla="*/ T20 w 953"/>
                  <a:gd name="T22" fmla="+- 0 2284 2197"/>
                  <a:gd name="T23" fmla="*/ 2284 h 87"/>
                  <a:gd name="T24" fmla="+- 0 1825 1506"/>
                  <a:gd name="T25" fmla="*/ T24 w 953"/>
                  <a:gd name="T26" fmla="+- 0 2284 2197"/>
                  <a:gd name="T27" fmla="*/ 2284 h 87"/>
                  <a:gd name="T28" fmla="+- 0 1844 1506"/>
                  <a:gd name="T29" fmla="*/ T28 w 953"/>
                  <a:gd name="T30" fmla="+- 0 2284 2197"/>
                  <a:gd name="T31" fmla="*/ 2284 h 87"/>
                  <a:gd name="T32" fmla="+- 0 1907 1506"/>
                  <a:gd name="T33" fmla="*/ T32 w 953"/>
                  <a:gd name="T34" fmla="+- 0 2279 2197"/>
                  <a:gd name="T35" fmla="*/ 2279 h 87"/>
                  <a:gd name="T36" fmla="+- 0 1969 1506"/>
                  <a:gd name="T37" fmla="*/ T36 w 953"/>
                  <a:gd name="T38" fmla="+- 0 2269 2197"/>
                  <a:gd name="T39" fmla="*/ 2269 h 87"/>
                  <a:gd name="T40" fmla="+- 0 2028 1506"/>
                  <a:gd name="T41" fmla="*/ T40 w 953"/>
                  <a:gd name="T42" fmla="+- 0 2258 2197"/>
                  <a:gd name="T43" fmla="*/ 2258 h 87"/>
                  <a:gd name="T44" fmla="+- 0 2067 1506"/>
                  <a:gd name="T45" fmla="*/ T44 w 953"/>
                  <a:gd name="T46" fmla="+- 0 2250 2197"/>
                  <a:gd name="T47" fmla="*/ 2250 h 87"/>
                  <a:gd name="T48" fmla="+- 0 2085 1506"/>
                  <a:gd name="T49" fmla="*/ T48 w 953"/>
                  <a:gd name="T50" fmla="+- 0 2246 2197"/>
                  <a:gd name="T51" fmla="*/ 2246 h 87"/>
                  <a:gd name="T52" fmla="+- 0 2104 1506"/>
                  <a:gd name="T53" fmla="*/ T52 w 953"/>
                  <a:gd name="T54" fmla="+- 0 2242 2197"/>
                  <a:gd name="T55" fmla="*/ 2242 h 87"/>
                  <a:gd name="T56" fmla="+- 0 2122 1506"/>
                  <a:gd name="T57" fmla="*/ T56 w 953"/>
                  <a:gd name="T58" fmla="+- 0 2239 2197"/>
                  <a:gd name="T59" fmla="*/ 2239 h 87"/>
                  <a:gd name="T60" fmla="+- 0 2146 1506"/>
                  <a:gd name="T61" fmla="*/ T60 w 953"/>
                  <a:gd name="T62" fmla="+- 0 2235 2197"/>
                  <a:gd name="T63" fmla="*/ 2235 h 87"/>
                  <a:gd name="T64" fmla="+- 0 2170 1506"/>
                  <a:gd name="T65" fmla="*/ T64 w 953"/>
                  <a:gd name="T66" fmla="+- 0 2230 2197"/>
                  <a:gd name="T67" fmla="*/ 2230 h 87"/>
                  <a:gd name="T68" fmla="+- 0 2193 1506"/>
                  <a:gd name="T69" fmla="*/ T68 w 953"/>
                  <a:gd name="T70" fmla="+- 0 2226 2197"/>
                  <a:gd name="T71" fmla="*/ 2226 h 87"/>
                  <a:gd name="T72" fmla="+- 0 2215 1506"/>
                  <a:gd name="T73" fmla="*/ T72 w 953"/>
                  <a:gd name="T74" fmla="+- 0 2221 2197"/>
                  <a:gd name="T75" fmla="*/ 2221 h 87"/>
                  <a:gd name="T76" fmla="+- 0 2237 1506"/>
                  <a:gd name="T77" fmla="*/ T76 w 953"/>
                  <a:gd name="T78" fmla="+- 0 2217 2197"/>
                  <a:gd name="T79" fmla="*/ 2217 h 87"/>
                  <a:gd name="T80" fmla="+- 0 2257 1506"/>
                  <a:gd name="T81" fmla="*/ T80 w 953"/>
                  <a:gd name="T82" fmla="+- 0 2213 2197"/>
                  <a:gd name="T83" fmla="*/ 2213 h 87"/>
                  <a:gd name="T84" fmla="+- 0 2330 1506"/>
                  <a:gd name="T85" fmla="*/ T84 w 953"/>
                  <a:gd name="T86" fmla="+- 0 2200 2197"/>
                  <a:gd name="T87" fmla="*/ 2200 h 87"/>
                  <a:gd name="T88" fmla="+- 0 2360 1506"/>
                  <a:gd name="T89" fmla="*/ T88 w 953"/>
                  <a:gd name="T90" fmla="+- 0 2197 2197"/>
                  <a:gd name="T91" fmla="*/ 2197 h 87"/>
                  <a:gd name="T92" fmla="+- 0 2390 1506"/>
                  <a:gd name="T93" fmla="*/ T92 w 953"/>
                  <a:gd name="T94" fmla="+- 0 2198 2197"/>
                  <a:gd name="T95" fmla="*/ 2198 h 87"/>
                  <a:gd name="T96" fmla="+- 0 2413 1506"/>
                  <a:gd name="T97" fmla="*/ T96 w 953"/>
                  <a:gd name="T98" fmla="+- 0 2203 2197"/>
                  <a:gd name="T99" fmla="*/ 2203 h 87"/>
                  <a:gd name="T100" fmla="+- 0 2431 1506"/>
                  <a:gd name="T101" fmla="*/ T100 w 953"/>
                  <a:gd name="T102" fmla="+- 0 2210 2197"/>
                  <a:gd name="T103" fmla="*/ 2210 h 87"/>
                  <a:gd name="T104" fmla="+- 0 2446 1506"/>
                  <a:gd name="T105" fmla="*/ T104 w 953"/>
                  <a:gd name="T106" fmla="+- 0 2216 2197"/>
                  <a:gd name="T107" fmla="*/ 2216 h 87"/>
                  <a:gd name="T108" fmla="+- 0 2458 1506"/>
                  <a:gd name="T109" fmla="*/ T108 w 953"/>
                  <a:gd name="T110" fmla="+- 0 2222 2197"/>
                  <a:gd name="T111" fmla="*/ 222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53" h="87">
                    <a:moveTo>
                      <a:pt x="0" y="60"/>
                    </a:moveTo>
                    <a:lnTo>
                      <a:pt x="76" y="68"/>
                    </a:lnTo>
                    <a:lnTo>
                      <a:pt x="96" y="70"/>
                    </a:lnTo>
                    <a:lnTo>
                      <a:pt x="162" y="77"/>
                    </a:lnTo>
                    <a:lnTo>
                      <a:pt x="231" y="83"/>
                    </a:lnTo>
                    <a:lnTo>
                      <a:pt x="298" y="87"/>
                    </a:lnTo>
                    <a:lnTo>
                      <a:pt x="319" y="87"/>
                    </a:lnTo>
                    <a:lnTo>
                      <a:pt x="338" y="87"/>
                    </a:lnTo>
                    <a:lnTo>
                      <a:pt x="401" y="82"/>
                    </a:lnTo>
                    <a:lnTo>
                      <a:pt x="463" y="72"/>
                    </a:lnTo>
                    <a:lnTo>
                      <a:pt x="522" y="61"/>
                    </a:lnTo>
                    <a:lnTo>
                      <a:pt x="561" y="53"/>
                    </a:lnTo>
                    <a:lnTo>
                      <a:pt x="579" y="49"/>
                    </a:lnTo>
                    <a:lnTo>
                      <a:pt x="598" y="45"/>
                    </a:lnTo>
                    <a:lnTo>
                      <a:pt x="616" y="42"/>
                    </a:lnTo>
                    <a:lnTo>
                      <a:pt x="640" y="38"/>
                    </a:lnTo>
                    <a:lnTo>
                      <a:pt x="664" y="33"/>
                    </a:lnTo>
                    <a:lnTo>
                      <a:pt x="687" y="29"/>
                    </a:lnTo>
                    <a:lnTo>
                      <a:pt x="709" y="24"/>
                    </a:lnTo>
                    <a:lnTo>
                      <a:pt x="731" y="20"/>
                    </a:lnTo>
                    <a:lnTo>
                      <a:pt x="751" y="16"/>
                    </a:lnTo>
                    <a:lnTo>
                      <a:pt x="824" y="3"/>
                    </a:lnTo>
                    <a:lnTo>
                      <a:pt x="854" y="0"/>
                    </a:lnTo>
                    <a:lnTo>
                      <a:pt x="884" y="1"/>
                    </a:lnTo>
                    <a:lnTo>
                      <a:pt x="907" y="6"/>
                    </a:lnTo>
                    <a:lnTo>
                      <a:pt x="925" y="13"/>
                    </a:lnTo>
                    <a:lnTo>
                      <a:pt x="940" y="19"/>
                    </a:lnTo>
                    <a:lnTo>
                      <a:pt x="952" y="25"/>
                    </a:lnTo>
                  </a:path>
                </a:pathLst>
              </a:custGeom>
              <a:noFill/>
              <a:ln w="1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7" name="Group 3588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514" name="Freeform 3589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96 551"/>
                  <a:gd name="T1" fmla="*/ T0 w 56"/>
                  <a:gd name="T2" fmla="+- 0 4359 4359"/>
                  <a:gd name="T3" fmla="*/ 4359 h 45"/>
                  <a:gd name="T4" fmla="+- 0 551 551"/>
                  <a:gd name="T5" fmla="*/ T4 w 56"/>
                  <a:gd name="T6" fmla="+- 0 4381 4359"/>
                  <a:gd name="T7" fmla="*/ 4381 h 45"/>
                  <a:gd name="T8" fmla="+- 0 562 551"/>
                  <a:gd name="T9" fmla="*/ T8 w 56"/>
                  <a:gd name="T10" fmla="+- 0 4404 4359"/>
                  <a:gd name="T11" fmla="*/ 4404 h 45"/>
                  <a:gd name="T12" fmla="+- 0 607 551"/>
                  <a:gd name="T13" fmla="*/ T12 w 56"/>
                  <a:gd name="T14" fmla="+- 0 4383 4359"/>
                  <a:gd name="T15" fmla="*/ 4383 h 45"/>
                  <a:gd name="T16" fmla="+- 0 596 551"/>
                  <a:gd name="T17" fmla="*/ T16 w 56"/>
                  <a:gd name="T18" fmla="+- 0 4359 4359"/>
                  <a:gd name="T19" fmla="*/ 4359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45" y="0"/>
                    </a:moveTo>
                    <a:lnTo>
                      <a:pt x="0" y="22"/>
                    </a:ln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8" name="Group 3586"/>
            <p:cNvGrpSpPr>
              <a:grpSpLocks/>
            </p:cNvGrpSpPr>
            <p:nvPr/>
          </p:nvGrpSpPr>
          <p:grpSpPr bwMode="auto">
            <a:xfrm>
              <a:off x="551" y="4359"/>
              <a:ext cx="56" cy="45"/>
              <a:chOff x="551" y="4359"/>
              <a:chExt cx="56" cy="45"/>
            </a:xfrm>
          </p:grpSpPr>
          <p:sp>
            <p:nvSpPr>
              <p:cNvPr id="513" name="Freeform 3587"/>
              <p:cNvSpPr>
                <a:spLocks/>
              </p:cNvSpPr>
              <p:nvPr/>
            </p:nvSpPr>
            <p:spPr bwMode="auto">
              <a:xfrm>
                <a:off x="551" y="4359"/>
                <a:ext cx="56" cy="45"/>
              </a:xfrm>
              <a:custGeom>
                <a:avLst/>
                <a:gdLst>
                  <a:gd name="T0" fmla="+- 0 551 551"/>
                  <a:gd name="T1" fmla="*/ T0 w 56"/>
                  <a:gd name="T2" fmla="+- 0 4381 4359"/>
                  <a:gd name="T3" fmla="*/ 4381 h 45"/>
                  <a:gd name="T4" fmla="+- 0 562 551"/>
                  <a:gd name="T5" fmla="*/ T4 w 56"/>
                  <a:gd name="T6" fmla="+- 0 4404 4359"/>
                  <a:gd name="T7" fmla="*/ 4404 h 45"/>
                  <a:gd name="T8" fmla="+- 0 607 551"/>
                  <a:gd name="T9" fmla="*/ T8 w 56"/>
                  <a:gd name="T10" fmla="+- 0 4383 4359"/>
                  <a:gd name="T11" fmla="*/ 4383 h 45"/>
                  <a:gd name="T12" fmla="+- 0 596 551"/>
                  <a:gd name="T13" fmla="*/ T12 w 56"/>
                  <a:gd name="T14" fmla="+- 0 4359 4359"/>
                  <a:gd name="T15" fmla="*/ 4359 h 45"/>
                  <a:gd name="T16" fmla="+- 0 551 551"/>
                  <a:gd name="T17" fmla="*/ T16 w 56"/>
                  <a:gd name="T18" fmla="+- 0 4381 4359"/>
                  <a:gd name="T19" fmla="*/ 4381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45">
                    <a:moveTo>
                      <a:pt x="0" y="22"/>
                    </a:moveTo>
                    <a:lnTo>
                      <a:pt x="11" y="45"/>
                    </a:lnTo>
                    <a:lnTo>
                      <a:pt x="56" y="24"/>
                    </a:lnTo>
                    <a:lnTo>
                      <a:pt x="45" y="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59" name="Group 3584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512" name="Freeform 3585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69 1625"/>
                  <a:gd name="T1" fmla="*/ T0 w 57"/>
                  <a:gd name="T2" fmla="+- 0 4179 4179"/>
                  <a:gd name="T3" fmla="*/ 4179 h 49"/>
                  <a:gd name="T4" fmla="+- 0 1625 1625"/>
                  <a:gd name="T5" fmla="*/ T4 w 57"/>
                  <a:gd name="T6" fmla="+- 0 4207 4179"/>
                  <a:gd name="T7" fmla="*/ 4207 h 49"/>
                  <a:gd name="T8" fmla="+- 0 1638 1625"/>
                  <a:gd name="T9" fmla="*/ T8 w 57"/>
                  <a:gd name="T10" fmla="+- 0 4227 4179"/>
                  <a:gd name="T11" fmla="*/ 4227 h 49"/>
                  <a:gd name="T12" fmla="+- 0 1682 1625"/>
                  <a:gd name="T13" fmla="*/ T12 w 57"/>
                  <a:gd name="T14" fmla="+- 0 4199 4179"/>
                  <a:gd name="T15" fmla="*/ 4199 h 49"/>
                  <a:gd name="T16" fmla="+- 0 1669 1625"/>
                  <a:gd name="T17" fmla="*/ T16 w 57"/>
                  <a:gd name="T18" fmla="+- 0 4179 4179"/>
                  <a:gd name="T19" fmla="*/ 4179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44" y="0"/>
                    </a:moveTo>
                    <a:lnTo>
                      <a:pt x="0" y="28"/>
                    </a:ln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0" name="Group 3582"/>
            <p:cNvGrpSpPr>
              <a:grpSpLocks/>
            </p:cNvGrpSpPr>
            <p:nvPr/>
          </p:nvGrpSpPr>
          <p:grpSpPr bwMode="auto">
            <a:xfrm>
              <a:off x="1625" y="4179"/>
              <a:ext cx="57" cy="49"/>
              <a:chOff x="1625" y="4179"/>
              <a:chExt cx="57" cy="49"/>
            </a:xfrm>
          </p:grpSpPr>
          <p:sp>
            <p:nvSpPr>
              <p:cNvPr id="511" name="Freeform 3583"/>
              <p:cNvSpPr>
                <a:spLocks/>
              </p:cNvSpPr>
              <p:nvPr/>
            </p:nvSpPr>
            <p:spPr bwMode="auto">
              <a:xfrm>
                <a:off x="1625" y="4179"/>
                <a:ext cx="57" cy="49"/>
              </a:xfrm>
              <a:custGeom>
                <a:avLst/>
                <a:gdLst>
                  <a:gd name="T0" fmla="+- 0 1625 1625"/>
                  <a:gd name="T1" fmla="*/ T0 w 57"/>
                  <a:gd name="T2" fmla="+- 0 4207 4179"/>
                  <a:gd name="T3" fmla="*/ 4207 h 49"/>
                  <a:gd name="T4" fmla="+- 0 1638 1625"/>
                  <a:gd name="T5" fmla="*/ T4 w 57"/>
                  <a:gd name="T6" fmla="+- 0 4227 4179"/>
                  <a:gd name="T7" fmla="*/ 4227 h 49"/>
                  <a:gd name="T8" fmla="+- 0 1682 1625"/>
                  <a:gd name="T9" fmla="*/ T8 w 57"/>
                  <a:gd name="T10" fmla="+- 0 4199 4179"/>
                  <a:gd name="T11" fmla="*/ 4199 h 49"/>
                  <a:gd name="T12" fmla="+- 0 1669 1625"/>
                  <a:gd name="T13" fmla="*/ T12 w 57"/>
                  <a:gd name="T14" fmla="+- 0 4179 4179"/>
                  <a:gd name="T15" fmla="*/ 4179 h 49"/>
                  <a:gd name="T16" fmla="+- 0 1625 1625"/>
                  <a:gd name="T17" fmla="*/ T16 w 57"/>
                  <a:gd name="T18" fmla="+- 0 4207 4179"/>
                  <a:gd name="T19" fmla="*/ 4207 h 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7" h="49">
                    <a:moveTo>
                      <a:pt x="0" y="28"/>
                    </a:moveTo>
                    <a:lnTo>
                      <a:pt x="13" y="48"/>
                    </a:lnTo>
                    <a:lnTo>
                      <a:pt x="57" y="20"/>
                    </a:lnTo>
                    <a:lnTo>
                      <a:pt x="44" y="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23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1" name="Group 3580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510" name="Freeform 3581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69 2120"/>
                  <a:gd name="T1" fmla="*/ T0 w 52"/>
                  <a:gd name="T2" fmla="+- 0 3989 3989"/>
                  <a:gd name="T3" fmla="*/ 3989 h 29"/>
                  <a:gd name="T4" fmla="+- 0 2120 2120"/>
                  <a:gd name="T5" fmla="*/ T4 w 52"/>
                  <a:gd name="T6" fmla="+- 0 3993 3989"/>
                  <a:gd name="T7" fmla="*/ 3993 h 29"/>
                  <a:gd name="T8" fmla="+- 0 2122 2120"/>
                  <a:gd name="T9" fmla="*/ T8 w 52"/>
                  <a:gd name="T10" fmla="+- 0 4017 3989"/>
                  <a:gd name="T11" fmla="*/ 4017 h 29"/>
                  <a:gd name="T12" fmla="+- 0 2172 2120"/>
                  <a:gd name="T13" fmla="*/ T12 w 52"/>
                  <a:gd name="T14" fmla="+- 0 4013 3989"/>
                  <a:gd name="T15" fmla="*/ 4013 h 29"/>
                  <a:gd name="T16" fmla="+- 0 2169 2120"/>
                  <a:gd name="T17" fmla="*/ T16 w 52"/>
                  <a:gd name="T18" fmla="+- 0 3989 3989"/>
                  <a:gd name="T19" fmla="*/ 398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49" y="0"/>
                    </a:moveTo>
                    <a:lnTo>
                      <a:pt x="0" y="4"/>
                    </a:ln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2" name="Group 3578"/>
            <p:cNvGrpSpPr>
              <a:grpSpLocks/>
            </p:cNvGrpSpPr>
            <p:nvPr/>
          </p:nvGrpSpPr>
          <p:grpSpPr bwMode="auto">
            <a:xfrm>
              <a:off x="2120" y="3989"/>
              <a:ext cx="52" cy="29"/>
              <a:chOff x="2120" y="3989"/>
              <a:chExt cx="52" cy="29"/>
            </a:xfrm>
          </p:grpSpPr>
          <p:sp>
            <p:nvSpPr>
              <p:cNvPr id="509" name="Freeform 3579"/>
              <p:cNvSpPr>
                <a:spLocks/>
              </p:cNvSpPr>
              <p:nvPr/>
            </p:nvSpPr>
            <p:spPr bwMode="auto">
              <a:xfrm>
                <a:off x="2120" y="3989"/>
                <a:ext cx="52" cy="29"/>
              </a:xfrm>
              <a:custGeom>
                <a:avLst/>
                <a:gdLst>
                  <a:gd name="T0" fmla="+- 0 2120 2120"/>
                  <a:gd name="T1" fmla="*/ T0 w 52"/>
                  <a:gd name="T2" fmla="+- 0 3993 3989"/>
                  <a:gd name="T3" fmla="*/ 3993 h 29"/>
                  <a:gd name="T4" fmla="+- 0 2122 2120"/>
                  <a:gd name="T5" fmla="*/ T4 w 52"/>
                  <a:gd name="T6" fmla="+- 0 4017 3989"/>
                  <a:gd name="T7" fmla="*/ 4017 h 29"/>
                  <a:gd name="T8" fmla="+- 0 2172 2120"/>
                  <a:gd name="T9" fmla="*/ T8 w 52"/>
                  <a:gd name="T10" fmla="+- 0 4013 3989"/>
                  <a:gd name="T11" fmla="*/ 4013 h 29"/>
                  <a:gd name="T12" fmla="+- 0 2169 2120"/>
                  <a:gd name="T13" fmla="*/ T12 w 52"/>
                  <a:gd name="T14" fmla="+- 0 3989 3989"/>
                  <a:gd name="T15" fmla="*/ 3989 h 29"/>
                  <a:gd name="T16" fmla="+- 0 2120 2120"/>
                  <a:gd name="T17" fmla="*/ T16 w 52"/>
                  <a:gd name="T18" fmla="+- 0 3993 3989"/>
                  <a:gd name="T19" fmla="*/ 399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" h="29">
                    <a:moveTo>
                      <a:pt x="0" y="4"/>
                    </a:moveTo>
                    <a:lnTo>
                      <a:pt x="2" y="28"/>
                    </a:lnTo>
                    <a:lnTo>
                      <a:pt x="52" y="24"/>
                    </a:lnTo>
                    <a:lnTo>
                      <a:pt x="49" y="0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23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3" name="Group 3576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508" name="Freeform 3577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34 3609"/>
                  <a:gd name="T1" fmla="*/ T0 w 75"/>
                  <a:gd name="T2" fmla="+- 0 3668 3668"/>
                  <a:gd name="T3" fmla="*/ 3668 h 110"/>
                  <a:gd name="T4" fmla="+- 0 3609 3609"/>
                  <a:gd name="T5" fmla="*/ T4 w 75"/>
                  <a:gd name="T6" fmla="+- 0 3765 3668"/>
                  <a:gd name="T7" fmla="*/ 3765 h 110"/>
                  <a:gd name="T8" fmla="+- 0 3657 3609"/>
                  <a:gd name="T9" fmla="*/ T8 w 75"/>
                  <a:gd name="T10" fmla="+- 0 3778 3668"/>
                  <a:gd name="T11" fmla="*/ 3778 h 110"/>
                  <a:gd name="T12" fmla="+- 0 3683 3609"/>
                  <a:gd name="T13" fmla="*/ T12 w 75"/>
                  <a:gd name="T14" fmla="+- 0 3681 3668"/>
                  <a:gd name="T15" fmla="*/ 3681 h 110"/>
                  <a:gd name="T16" fmla="+- 0 3634 3609"/>
                  <a:gd name="T17" fmla="*/ T16 w 75"/>
                  <a:gd name="T18" fmla="+- 0 3668 3668"/>
                  <a:gd name="T19" fmla="*/ 3668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25" y="0"/>
                    </a:moveTo>
                    <a:lnTo>
                      <a:pt x="0" y="97"/>
                    </a:ln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4" name="Group 3574"/>
            <p:cNvGrpSpPr>
              <a:grpSpLocks/>
            </p:cNvGrpSpPr>
            <p:nvPr/>
          </p:nvGrpSpPr>
          <p:grpSpPr bwMode="auto">
            <a:xfrm>
              <a:off x="3609" y="3668"/>
              <a:ext cx="75" cy="110"/>
              <a:chOff x="3609" y="3668"/>
              <a:chExt cx="75" cy="110"/>
            </a:xfrm>
          </p:grpSpPr>
          <p:sp>
            <p:nvSpPr>
              <p:cNvPr id="507" name="Freeform 3575"/>
              <p:cNvSpPr>
                <a:spLocks/>
              </p:cNvSpPr>
              <p:nvPr/>
            </p:nvSpPr>
            <p:spPr bwMode="auto">
              <a:xfrm>
                <a:off x="3609" y="3668"/>
                <a:ext cx="75" cy="110"/>
              </a:xfrm>
              <a:custGeom>
                <a:avLst/>
                <a:gdLst>
                  <a:gd name="T0" fmla="+- 0 3609 3609"/>
                  <a:gd name="T1" fmla="*/ T0 w 75"/>
                  <a:gd name="T2" fmla="+- 0 3765 3668"/>
                  <a:gd name="T3" fmla="*/ 3765 h 110"/>
                  <a:gd name="T4" fmla="+- 0 3657 3609"/>
                  <a:gd name="T5" fmla="*/ T4 w 75"/>
                  <a:gd name="T6" fmla="+- 0 3778 3668"/>
                  <a:gd name="T7" fmla="*/ 3778 h 110"/>
                  <a:gd name="T8" fmla="+- 0 3683 3609"/>
                  <a:gd name="T9" fmla="*/ T8 w 75"/>
                  <a:gd name="T10" fmla="+- 0 3681 3668"/>
                  <a:gd name="T11" fmla="*/ 3681 h 110"/>
                  <a:gd name="T12" fmla="+- 0 3634 3609"/>
                  <a:gd name="T13" fmla="*/ T12 w 75"/>
                  <a:gd name="T14" fmla="+- 0 3668 3668"/>
                  <a:gd name="T15" fmla="*/ 3668 h 110"/>
                  <a:gd name="T16" fmla="+- 0 3609 3609"/>
                  <a:gd name="T17" fmla="*/ T16 w 75"/>
                  <a:gd name="T18" fmla="+- 0 3765 3668"/>
                  <a:gd name="T19" fmla="*/ 3765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110">
                    <a:moveTo>
                      <a:pt x="0" y="97"/>
                    </a:moveTo>
                    <a:lnTo>
                      <a:pt x="48" y="110"/>
                    </a:lnTo>
                    <a:lnTo>
                      <a:pt x="74" y="13"/>
                    </a:lnTo>
                    <a:lnTo>
                      <a:pt x="25" y="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3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5" name="Group 3572"/>
            <p:cNvGrpSpPr>
              <a:grpSpLocks/>
            </p:cNvGrpSpPr>
            <p:nvPr/>
          </p:nvGrpSpPr>
          <p:grpSpPr bwMode="auto">
            <a:xfrm>
              <a:off x="401" y="3545"/>
              <a:ext cx="3039" cy="874"/>
              <a:chOff x="401" y="3545"/>
              <a:chExt cx="3039" cy="874"/>
            </a:xfrm>
          </p:grpSpPr>
          <p:sp>
            <p:nvSpPr>
              <p:cNvPr id="506" name="Freeform 3573"/>
              <p:cNvSpPr>
                <a:spLocks/>
              </p:cNvSpPr>
              <p:nvPr/>
            </p:nvSpPr>
            <p:spPr bwMode="auto">
              <a:xfrm>
                <a:off x="401" y="3545"/>
                <a:ext cx="3039" cy="874"/>
              </a:xfrm>
              <a:custGeom>
                <a:avLst/>
                <a:gdLst>
                  <a:gd name="T0" fmla="+- 0 401 401"/>
                  <a:gd name="T1" fmla="*/ T0 w 3039"/>
                  <a:gd name="T2" fmla="+- 0 4419 3545"/>
                  <a:gd name="T3" fmla="*/ 4419 h 874"/>
                  <a:gd name="T4" fmla="+- 0 560 401"/>
                  <a:gd name="T5" fmla="*/ T4 w 3039"/>
                  <a:gd name="T6" fmla="+- 0 4214 3545"/>
                  <a:gd name="T7" fmla="*/ 4214 h 874"/>
                  <a:gd name="T8" fmla="+- 0 607 401"/>
                  <a:gd name="T9" fmla="*/ T8 w 3039"/>
                  <a:gd name="T10" fmla="+- 0 4212 3545"/>
                  <a:gd name="T11" fmla="*/ 4212 h 874"/>
                  <a:gd name="T12" fmla="+- 0 714 401"/>
                  <a:gd name="T13" fmla="*/ T12 w 3039"/>
                  <a:gd name="T14" fmla="+- 0 4077 3545"/>
                  <a:gd name="T15" fmla="*/ 4077 h 874"/>
                  <a:gd name="T16" fmla="+- 0 841 401"/>
                  <a:gd name="T17" fmla="*/ T16 w 3039"/>
                  <a:gd name="T18" fmla="+- 0 4049 3545"/>
                  <a:gd name="T19" fmla="*/ 4049 h 874"/>
                  <a:gd name="T20" fmla="+- 0 905 401"/>
                  <a:gd name="T21" fmla="*/ T20 w 3039"/>
                  <a:gd name="T22" fmla="+- 0 3989 3545"/>
                  <a:gd name="T23" fmla="*/ 3989 h 874"/>
                  <a:gd name="T24" fmla="+- 0 1060 401"/>
                  <a:gd name="T25" fmla="*/ T24 w 3039"/>
                  <a:gd name="T26" fmla="+- 0 3937 3545"/>
                  <a:gd name="T27" fmla="*/ 3937 h 874"/>
                  <a:gd name="T28" fmla="+- 0 1244 401"/>
                  <a:gd name="T29" fmla="*/ T28 w 3039"/>
                  <a:gd name="T30" fmla="+- 0 3886 3545"/>
                  <a:gd name="T31" fmla="*/ 3886 h 874"/>
                  <a:gd name="T32" fmla="+- 0 1234 401"/>
                  <a:gd name="T33" fmla="*/ T32 w 3039"/>
                  <a:gd name="T34" fmla="+- 0 3750 3545"/>
                  <a:gd name="T35" fmla="*/ 3750 h 874"/>
                  <a:gd name="T36" fmla="+- 0 1276 401"/>
                  <a:gd name="T37" fmla="*/ T36 w 3039"/>
                  <a:gd name="T38" fmla="+- 0 3684 3545"/>
                  <a:gd name="T39" fmla="*/ 3684 h 874"/>
                  <a:gd name="T40" fmla="+- 0 1362 401"/>
                  <a:gd name="T41" fmla="*/ T40 w 3039"/>
                  <a:gd name="T42" fmla="+- 0 3690 3545"/>
                  <a:gd name="T43" fmla="*/ 3690 h 874"/>
                  <a:gd name="T44" fmla="+- 0 1457 401"/>
                  <a:gd name="T45" fmla="*/ T44 w 3039"/>
                  <a:gd name="T46" fmla="+- 0 3714 3545"/>
                  <a:gd name="T47" fmla="*/ 3714 h 874"/>
                  <a:gd name="T48" fmla="+- 0 1558 401"/>
                  <a:gd name="T49" fmla="*/ T48 w 3039"/>
                  <a:gd name="T50" fmla="+- 0 3724 3545"/>
                  <a:gd name="T51" fmla="*/ 3724 h 874"/>
                  <a:gd name="T52" fmla="+- 0 1631 401"/>
                  <a:gd name="T53" fmla="*/ T52 w 3039"/>
                  <a:gd name="T54" fmla="+- 0 3715 3545"/>
                  <a:gd name="T55" fmla="*/ 3715 h 874"/>
                  <a:gd name="T56" fmla="+- 0 1918 401"/>
                  <a:gd name="T57" fmla="*/ T56 w 3039"/>
                  <a:gd name="T58" fmla="+- 0 3649 3545"/>
                  <a:gd name="T59" fmla="*/ 3649 h 874"/>
                  <a:gd name="T60" fmla="+- 0 2219 401"/>
                  <a:gd name="T61" fmla="*/ T60 w 3039"/>
                  <a:gd name="T62" fmla="+- 0 3651 3545"/>
                  <a:gd name="T63" fmla="*/ 3651 h 874"/>
                  <a:gd name="T64" fmla="+- 0 2326 401"/>
                  <a:gd name="T65" fmla="*/ T64 w 3039"/>
                  <a:gd name="T66" fmla="+- 0 3608 3545"/>
                  <a:gd name="T67" fmla="*/ 3608 h 874"/>
                  <a:gd name="T68" fmla="+- 0 2422 401"/>
                  <a:gd name="T69" fmla="*/ T68 w 3039"/>
                  <a:gd name="T70" fmla="+- 0 3588 3545"/>
                  <a:gd name="T71" fmla="*/ 3588 h 874"/>
                  <a:gd name="T72" fmla="+- 0 2566 401"/>
                  <a:gd name="T73" fmla="*/ T72 w 3039"/>
                  <a:gd name="T74" fmla="+- 0 3552 3545"/>
                  <a:gd name="T75" fmla="*/ 3552 h 874"/>
                  <a:gd name="T76" fmla="+- 0 2691 401"/>
                  <a:gd name="T77" fmla="*/ T76 w 3039"/>
                  <a:gd name="T78" fmla="+- 0 3545 3545"/>
                  <a:gd name="T79" fmla="*/ 3545 h 874"/>
                  <a:gd name="T80" fmla="+- 0 3158 401"/>
                  <a:gd name="T81" fmla="*/ T80 w 3039"/>
                  <a:gd name="T82" fmla="+- 0 3616 3545"/>
                  <a:gd name="T83" fmla="*/ 3616 h 874"/>
                  <a:gd name="T84" fmla="+- 0 3315 401"/>
                  <a:gd name="T85" fmla="*/ T84 w 3039"/>
                  <a:gd name="T86" fmla="+- 0 3606 3545"/>
                  <a:gd name="T87" fmla="*/ 3606 h 874"/>
                  <a:gd name="T88" fmla="+- 0 3440 401"/>
                  <a:gd name="T89" fmla="*/ T88 w 3039"/>
                  <a:gd name="T90" fmla="+- 0 3640 3545"/>
                  <a:gd name="T91" fmla="*/ 364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39" h="874">
                    <a:moveTo>
                      <a:pt x="0" y="874"/>
                    </a:moveTo>
                    <a:lnTo>
                      <a:pt x="159" y="669"/>
                    </a:lnTo>
                    <a:lnTo>
                      <a:pt x="206" y="667"/>
                    </a:lnTo>
                    <a:lnTo>
                      <a:pt x="313" y="532"/>
                    </a:lnTo>
                    <a:lnTo>
                      <a:pt x="440" y="504"/>
                    </a:lnTo>
                    <a:lnTo>
                      <a:pt x="504" y="444"/>
                    </a:lnTo>
                    <a:lnTo>
                      <a:pt x="659" y="392"/>
                    </a:lnTo>
                    <a:lnTo>
                      <a:pt x="843" y="341"/>
                    </a:lnTo>
                    <a:lnTo>
                      <a:pt x="833" y="205"/>
                    </a:lnTo>
                    <a:lnTo>
                      <a:pt x="875" y="139"/>
                    </a:lnTo>
                    <a:lnTo>
                      <a:pt x="961" y="145"/>
                    </a:lnTo>
                    <a:lnTo>
                      <a:pt x="1056" y="169"/>
                    </a:lnTo>
                    <a:lnTo>
                      <a:pt x="1157" y="179"/>
                    </a:lnTo>
                    <a:lnTo>
                      <a:pt x="1230" y="170"/>
                    </a:lnTo>
                    <a:lnTo>
                      <a:pt x="1517" y="104"/>
                    </a:lnTo>
                    <a:lnTo>
                      <a:pt x="1818" y="106"/>
                    </a:lnTo>
                    <a:lnTo>
                      <a:pt x="1925" y="63"/>
                    </a:lnTo>
                    <a:lnTo>
                      <a:pt x="2021" y="43"/>
                    </a:lnTo>
                    <a:lnTo>
                      <a:pt x="2165" y="7"/>
                    </a:lnTo>
                    <a:lnTo>
                      <a:pt x="2290" y="0"/>
                    </a:lnTo>
                    <a:lnTo>
                      <a:pt x="2757" y="71"/>
                    </a:lnTo>
                    <a:lnTo>
                      <a:pt x="2914" y="61"/>
                    </a:lnTo>
                    <a:lnTo>
                      <a:pt x="3039" y="95"/>
                    </a:lnTo>
                  </a:path>
                </a:pathLst>
              </a:custGeom>
              <a:noFill/>
              <a:ln w="704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6" name="Group 3570"/>
            <p:cNvGrpSpPr>
              <a:grpSpLocks/>
            </p:cNvGrpSpPr>
            <p:nvPr/>
          </p:nvGrpSpPr>
          <p:grpSpPr bwMode="auto">
            <a:xfrm>
              <a:off x="4517" y="3710"/>
              <a:ext cx="396" cy="1048"/>
              <a:chOff x="4517" y="3710"/>
              <a:chExt cx="396" cy="1048"/>
            </a:xfrm>
          </p:grpSpPr>
          <p:sp>
            <p:nvSpPr>
              <p:cNvPr id="505" name="Freeform 3571"/>
              <p:cNvSpPr>
                <a:spLocks/>
              </p:cNvSpPr>
              <p:nvPr/>
            </p:nvSpPr>
            <p:spPr bwMode="auto">
              <a:xfrm>
                <a:off x="4517" y="3710"/>
                <a:ext cx="396" cy="1048"/>
              </a:xfrm>
              <a:custGeom>
                <a:avLst/>
                <a:gdLst>
                  <a:gd name="T0" fmla="+- 0 4912 4517"/>
                  <a:gd name="T1" fmla="*/ T0 w 396"/>
                  <a:gd name="T2" fmla="+- 0 3710 3710"/>
                  <a:gd name="T3" fmla="*/ 3710 h 1048"/>
                  <a:gd name="T4" fmla="+- 0 4873 4517"/>
                  <a:gd name="T5" fmla="*/ T4 w 396"/>
                  <a:gd name="T6" fmla="+- 0 3793 3710"/>
                  <a:gd name="T7" fmla="*/ 3793 h 1048"/>
                  <a:gd name="T8" fmla="+- 0 4809 4517"/>
                  <a:gd name="T9" fmla="*/ T8 w 396"/>
                  <a:gd name="T10" fmla="+- 0 4120 3710"/>
                  <a:gd name="T11" fmla="*/ 4120 h 1048"/>
                  <a:gd name="T12" fmla="+- 0 4844 4517"/>
                  <a:gd name="T13" fmla="*/ T12 w 396"/>
                  <a:gd name="T14" fmla="+- 0 4239 3710"/>
                  <a:gd name="T15" fmla="*/ 4239 h 1048"/>
                  <a:gd name="T16" fmla="+- 0 4820 4517"/>
                  <a:gd name="T17" fmla="*/ T16 w 396"/>
                  <a:gd name="T18" fmla="+- 0 4542 3710"/>
                  <a:gd name="T19" fmla="*/ 4542 h 1048"/>
                  <a:gd name="T20" fmla="+- 0 4681 4517"/>
                  <a:gd name="T21" fmla="*/ T20 w 396"/>
                  <a:gd name="T22" fmla="+- 0 4661 3710"/>
                  <a:gd name="T23" fmla="*/ 4661 h 1048"/>
                  <a:gd name="T24" fmla="+- 0 4517 4517"/>
                  <a:gd name="T25" fmla="*/ T24 w 396"/>
                  <a:gd name="T26" fmla="+- 0 4757 3710"/>
                  <a:gd name="T27" fmla="*/ 4757 h 10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96" h="1048">
                    <a:moveTo>
                      <a:pt x="395" y="0"/>
                    </a:moveTo>
                    <a:lnTo>
                      <a:pt x="356" y="83"/>
                    </a:lnTo>
                    <a:lnTo>
                      <a:pt x="292" y="410"/>
                    </a:lnTo>
                    <a:lnTo>
                      <a:pt x="327" y="529"/>
                    </a:lnTo>
                    <a:lnTo>
                      <a:pt x="303" y="832"/>
                    </a:lnTo>
                    <a:lnTo>
                      <a:pt x="164" y="951"/>
                    </a:lnTo>
                    <a:lnTo>
                      <a:pt x="0" y="104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7" name="Group 3568"/>
            <p:cNvGrpSpPr>
              <a:grpSpLocks/>
            </p:cNvGrpSpPr>
            <p:nvPr/>
          </p:nvGrpSpPr>
          <p:grpSpPr bwMode="auto">
            <a:xfrm>
              <a:off x="4094" y="953"/>
              <a:ext cx="1299" cy="2558"/>
              <a:chOff x="4094" y="953"/>
              <a:chExt cx="1299" cy="2558"/>
            </a:xfrm>
          </p:grpSpPr>
          <p:sp>
            <p:nvSpPr>
              <p:cNvPr id="504" name="Freeform 3569"/>
              <p:cNvSpPr>
                <a:spLocks/>
              </p:cNvSpPr>
              <p:nvPr/>
            </p:nvSpPr>
            <p:spPr bwMode="auto">
              <a:xfrm>
                <a:off x="4094" y="953"/>
                <a:ext cx="1299" cy="2558"/>
              </a:xfrm>
              <a:custGeom>
                <a:avLst/>
                <a:gdLst>
                  <a:gd name="T0" fmla="+- 0 4094 4094"/>
                  <a:gd name="T1" fmla="*/ T0 w 1299"/>
                  <a:gd name="T2" fmla="+- 0 3510 953"/>
                  <a:gd name="T3" fmla="*/ 3510 h 2558"/>
                  <a:gd name="T4" fmla="+- 0 4179 4094"/>
                  <a:gd name="T5" fmla="*/ T4 w 1299"/>
                  <a:gd name="T6" fmla="+- 0 3140 953"/>
                  <a:gd name="T7" fmla="*/ 3140 h 2558"/>
                  <a:gd name="T8" fmla="+- 0 4185 4094"/>
                  <a:gd name="T9" fmla="*/ T8 w 1299"/>
                  <a:gd name="T10" fmla="+- 0 2930 953"/>
                  <a:gd name="T11" fmla="*/ 2930 h 2558"/>
                  <a:gd name="T12" fmla="+- 0 4158 4094"/>
                  <a:gd name="T13" fmla="*/ T12 w 1299"/>
                  <a:gd name="T14" fmla="+- 0 2559 953"/>
                  <a:gd name="T15" fmla="*/ 2559 h 2558"/>
                  <a:gd name="T16" fmla="+- 0 4136 4094"/>
                  <a:gd name="T17" fmla="*/ T16 w 1299"/>
                  <a:gd name="T18" fmla="+- 0 2216 953"/>
                  <a:gd name="T19" fmla="*/ 2216 h 2558"/>
                  <a:gd name="T20" fmla="+- 0 4272 4094"/>
                  <a:gd name="T21" fmla="*/ T20 w 1299"/>
                  <a:gd name="T22" fmla="+- 0 1900 953"/>
                  <a:gd name="T23" fmla="*/ 1900 h 2558"/>
                  <a:gd name="T24" fmla="+- 0 4267 4094"/>
                  <a:gd name="T25" fmla="*/ T24 w 1299"/>
                  <a:gd name="T26" fmla="+- 0 1844 953"/>
                  <a:gd name="T27" fmla="*/ 1844 h 2558"/>
                  <a:gd name="T28" fmla="+- 0 4166 4094"/>
                  <a:gd name="T29" fmla="*/ T28 w 1299"/>
                  <a:gd name="T30" fmla="+- 0 1707 953"/>
                  <a:gd name="T31" fmla="*/ 1707 h 2558"/>
                  <a:gd name="T32" fmla="+- 0 4188 4094"/>
                  <a:gd name="T33" fmla="*/ T32 w 1299"/>
                  <a:gd name="T34" fmla="+- 0 1587 953"/>
                  <a:gd name="T35" fmla="*/ 1587 h 2558"/>
                  <a:gd name="T36" fmla="+- 0 4358 4094"/>
                  <a:gd name="T37" fmla="*/ T36 w 1299"/>
                  <a:gd name="T38" fmla="+- 0 1413 953"/>
                  <a:gd name="T39" fmla="*/ 1413 h 2558"/>
                  <a:gd name="T40" fmla="+- 0 4523 4094"/>
                  <a:gd name="T41" fmla="*/ T40 w 1299"/>
                  <a:gd name="T42" fmla="+- 0 1353 953"/>
                  <a:gd name="T43" fmla="*/ 1353 h 2558"/>
                  <a:gd name="T44" fmla="+- 0 4668 4094"/>
                  <a:gd name="T45" fmla="*/ T44 w 1299"/>
                  <a:gd name="T46" fmla="+- 0 1227 953"/>
                  <a:gd name="T47" fmla="*/ 1227 h 2558"/>
                  <a:gd name="T48" fmla="+- 0 5055 4094"/>
                  <a:gd name="T49" fmla="*/ T48 w 1299"/>
                  <a:gd name="T50" fmla="+- 0 1131 953"/>
                  <a:gd name="T51" fmla="*/ 1131 h 2558"/>
                  <a:gd name="T52" fmla="+- 0 5392 4094"/>
                  <a:gd name="T53" fmla="*/ T52 w 1299"/>
                  <a:gd name="T54" fmla="+- 0 953 953"/>
                  <a:gd name="T55" fmla="*/ 953 h 2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99" h="2558">
                    <a:moveTo>
                      <a:pt x="0" y="2557"/>
                    </a:moveTo>
                    <a:lnTo>
                      <a:pt x="85" y="2187"/>
                    </a:lnTo>
                    <a:lnTo>
                      <a:pt x="91" y="1977"/>
                    </a:lnTo>
                    <a:lnTo>
                      <a:pt x="64" y="1606"/>
                    </a:lnTo>
                    <a:lnTo>
                      <a:pt x="42" y="1263"/>
                    </a:lnTo>
                    <a:lnTo>
                      <a:pt x="178" y="947"/>
                    </a:lnTo>
                    <a:lnTo>
                      <a:pt x="173" y="891"/>
                    </a:lnTo>
                    <a:lnTo>
                      <a:pt x="72" y="754"/>
                    </a:lnTo>
                    <a:lnTo>
                      <a:pt x="94" y="634"/>
                    </a:lnTo>
                    <a:lnTo>
                      <a:pt x="264" y="460"/>
                    </a:lnTo>
                    <a:lnTo>
                      <a:pt x="429" y="400"/>
                    </a:lnTo>
                    <a:lnTo>
                      <a:pt x="574" y="274"/>
                    </a:lnTo>
                    <a:lnTo>
                      <a:pt x="961" y="178"/>
                    </a:lnTo>
                    <a:lnTo>
                      <a:pt x="1298" y="0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8" name="Group 3566"/>
            <p:cNvGrpSpPr>
              <a:grpSpLocks/>
            </p:cNvGrpSpPr>
            <p:nvPr/>
          </p:nvGrpSpPr>
          <p:grpSpPr bwMode="auto">
            <a:xfrm>
              <a:off x="1439" y="640"/>
              <a:ext cx="3030" cy="844"/>
              <a:chOff x="1439" y="640"/>
              <a:chExt cx="3030" cy="844"/>
            </a:xfrm>
          </p:grpSpPr>
          <p:sp>
            <p:nvSpPr>
              <p:cNvPr id="503" name="Freeform 3567"/>
              <p:cNvSpPr>
                <a:spLocks/>
              </p:cNvSpPr>
              <p:nvPr/>
            </p:nvSpPr>
            <p:spPr bwMode="auto">
              <a:xfrm>
                <a:off x="1439" y="640"/>
                <a:ext cx="3030" cy="844"/>
              </a:xfrm>
              <a:custGeom>
                <a:avLst/>
                <a:gdLst>
                  <a:gd name="T0" fmla="+- 0 1439 1439"/>
                  <a:gd name="T1" fmla="*/ T0 w 3030"/>
                  <a:gd name="T2" fmla="+- 0 861 640"/>
                  <a:gd name="T3" fmla="*/ 861 h 844"/>
                  <a:gd name="T4" fmla="+- 0 1551 1439"/>
                  <a:gd name="T5" fmla="*/ T4 w 3030"/>
                  <a:gd name="T6" fmla="+- 0 812 640"/>
                  <a:gd name="T7" fmla="*/ 812 h 844"/>
                  <a:gd name="T8" fmla="+- 0 1948 1439"/>
                  <a:gd name="T9" fmla="*/ T8 w 3030"/>
                  <a:gd name="T10" fmla="+- 0 807 640"/>
                  <a:gd name="T11" fmla="*/ 807 h 844"/>
                  <a:gd name="T12" fmla="+- 0 2088 1439"/>
                  <a:gd name="T13" fmla="*/ T12 w 3030"/>
                  <a:gd name="T14" fmla="+- 0 866 640"/>
                  <a:gd name="T15" fmla="*/ 866 h 844"/>
                  <a:gd name="T16" fmla="+- 0 2190 1439"/>
                  <a:gd name="T17" fmla="*/ T16 w 3030"/>
                  <a:gd name="T18" fmla="+- 0 786 640"/>
                  <a:gd name="T19" fmla="*/ 786 h 844"/>
                  <a:gd name="T20" fmla="+- 0 2538 1439"/>
                  <a:gd name="T21" fmla="*/ T20 w 3030"/>
                  <a:gd name="T22" fmla="+- 0 672 640"/>
                  <a:gd name="T23" fmla="*/ 672 h 844"/>
                  <a:gd name="T24" fmla="+- 0 2726 1439"/>
                  <a:gd name="T25" fmla="*/ T24 w 3030"/>
                  <a:gd name="T26" fmla="+- 0 640 640"/>
                  <a:gd name="T27" fmla="*/ 640 h 844"/>
                  <a:gd name="T28" fmla="+- 0 3176 1439"/>
                  <a:gd name="T29" fmla="*/ T28 w 3030"/>
                  <a:gd name="T30" fmla="+- 0 678 640"/>
                  <a:gd name="T31" fmla="*/ 678 h 844"/>
                  <a:gd name="T32" fmla="+- 0 3434 1439"/>
                  <a:gd name="T33" fmla="*/ T32 w 3030"/>
                  <a:gd name="T34" fmla="+- 0 780 640"/>
                  <a:gd name="T35" fmla="*/ 780 h 844"/>
                  <a:gd name="T36" fmla="+- 0 3552 1439"/>
                  <a:gd name="T37" fmla="*/ T36 w 3030"/>
                  <a:gd name="T38" fmla="+- 0 694 640"/>
                  <a:gd name="T39" fmla="*/ 694 h 844"/>
                  <a:gd name="T40" fmla="+- 0 3884 1439"/>
                  <a:gd name="T41" fmla="*/ T40 w 3030"/>
                  <a:gd name="T42" fmla="+- 0 737 640"/>
                  <a:gd name="T43" fmla="*/ 737 h 844"/>
                  <a:gd name="T44" fmla="+- 0 3975 1439"/>
                  <a:gd name="T45" fmla="*/ T44 w 3030"/>
                  <a:gd name="T46" fmla="+- 0 823 640"/>
                  <a:gd name="T47" fmla="*/ 823 h 844"/>
                  <a:gd name="T48" fmla="+- 0 4217 1439"/>
                  <a:gd name="T49" fmla="*/ T48 w 3030"/>
                  <a:gd name="T50" fmla="+- 0 915 640"/>
                  <a:gd name="T51" fmla="*/ 915 h 844"/>
                  <a:gd name="T52" fmla="+- 0 4346 1439"/>
                  <a:gd name="T53" fmla="*/ T52 w 3030"/>
                  <a:gd name="T54" fmla="+- 0 1237 640"/>
                  <a:gd name="T55" fmla="*/ 1237 h 844"/>
                  <a:gd name="T56" fmla="+- 0 4468 1439"/>
                  <a:gd name="T57" fmla="*/ T56 w 3030"/>
                  <a:gd name="T58" fmla="+- 0 1484 640"/>
                  <a:gd name="T59" fmla="*/ 1484 h 8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0" h="844">
                    <a:moveTo>
                      <a:pt x="0" y="221"/>
                    </a:moveTo>
                    <a:lnTo>
                      <a:pt x="112" y="172"/>
                    </a:lnTo>
                    <a:lnTo>
                      <a:pt x="509" y="167"/>
                    </a:lnTo>
                    <a:lnTo>
                      <a:pt x="649" y="226"/>
                    </a:lnTo>
                    <a:lnTo>
                      <a:pt x="751" y="146"/>
                    </a:lnTo>
                    <a:lnTo>
                      <a:pt x="1099" y="32"/>
                    </a:lnTo>
                    <a:lnTo>
                      <a:pt x="1287" y="0"/>
                    </a:lnTo>
                    <a:lnTo>
                      <a:pt x="1737" y="38"/>
                    </a:lnTo>
                    <a:lnTo>
                      <a:pt x="1995" y="140"/>
                    </a:lnTo>
                    <a:lnTo>
                      <a:pt x="2113" y="54"/>
                    </a:lnTo>
                    <a:lnTo>
                      <a:pt x="2445" y="97"/>
                    </a:lnTo>
                    <a:lnTo>
                      <a:pt x="2536" y="183"/>
                    </a:lnTo>
                    <a:lnTo>
                      <a:pt x="2778" y="275"/>
                    </a:lnTo>
                    <a:lnTo>
                      <a:pt x="2907" y="597"/>
                    </a:lnTo>
                    <a:lnTo>
                      <a:pt x="3029" y="84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69" name="Group 3564"/>
            <p:cNvGrpSpPr>
              <a:grpSpLocks/>
            </p:cNvGrpSpPr>
            <p:nvPr/>
          </p:nvGrpSpPr>
          <p:grpSpPr bwMode="auto">
            <a:xfrm>
              <a:off x="259" y="3671"/>
              <a:ext cx="1162" cy="1164"/>
              <a:chOff x="259" y="3671"/>
              <a:chExt cx="1162" cy="1164"/>
            </a:xfrm>
          </p:grpSpPr>
          <p:sp>
            <p:nvSpPr>
              <p:cNvPr id="502" name="Freeform 3565"/>
              <p:cNvSpPr>
                <a:spLocks/>
              </p:cNvSpPr>
              <p:nvPr/>
            </p:nvSpPr>
            <p:spPr bwMode="auto">
              <a:xfrm>
                <a:off x="259" y="3671"/>
                <a:ext cx="1162" cy="1164"/>
              </a:xfrm>
              <a:custGeom>
                <a:avLst/>
                <a:gdLst>
                  <a:gd name="T0" fmla="+- 0 259 259"/>
                  <a:gd name="T1" fmla="*/ T0 w 1162"/>
                  <a:gd name="T2" fmla="+- 0 3671 3671"/>
                  <a:gd name="T3" fmla="*/ 3671 h 1164"/>
                  <a:gd name="T4" fmla="+- 0 373 259"/>
                  <a:gd name="T5" fmla="*/ T4 w 1162"/>
                  <a:gd name="T6" fmla="+- 0 3953 3671"/>
                  <a:gd name="T7" fmla="*/ 3953 h 1164"/>
                  <a:gd name="T8" fmla="+- 0 525 259"/>
                  <a:gd name="T9" fmla="*/ T8 w 1162"/>
                  <a:gd name="T10" fmla="+- 0 4151 3671"/>
                  <a:gd name="T11" fmla="*/ 4151 h 1164"/>
                  <a:gd name="T12" fmla="+- 0 602 259"/>
                  <a:gd name="T13" fmla="*/ T12 w 1162"/>
                  <a:gd name="T14" fmla="+- 0 4265 3671"/>
                  <a:gd name="T15" fmla="*/ 4265 h 1164"/>
                  <a:gd name="T16" fmla="+- 0 602 259"/>
                  <a:gd name="T17" fmla="*/ T16 w 1162"/>
                  <a:gd name="T18" fmla="+- 0 4355 3671"/>
                  <a:gd name="T19" fmla="*/ 4355 h 1164"/>
                  <a:gd name="T20" fmla="+- 0 1169 259"/>
                  <a:gd name="T21" fmla="*/ T20 w 1162"/>
                  <a:gd name="T22" fmla="+- 0 4607 3671"/>
                  <a:gd name="T23" fmla="*/ 4607 h 1164"/>
                  <a:gd name="T24" fmla="+- 0 1421 259"/>
                  <a:gd name="T25" fmla="*/ T24 w 1162"/>
                  <a:gd name="T26" fmla="+- 0 4835 3671"/>
                  <a:gd name="T27" fmla="*/ 4835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2" h="1164">
                    <a:moveTo>
                      <a:pt x="0" y="0"/>
                    </a:moveTo>
                    <a:lnTo>
                      <a:pt x="114" y="282"/>
                    </a:lnTo>
                    <a:lnTo>
                      <a:pt x="266" y="480"/>
                    </a:lnTo>
                    <a:lnTo>
                      <a:pt x="343" y="594"/>
                    </a:lnTo>
                    <a:lnTo>
                      <a:pt x="343" y="684"/>
                    </a:lnTo>
                    <a:lnTo>
                      <a:pt x="910" y="936"/>
                    </a:lnTo>
                    <a:lnTo>
                      <a:pt x="1162" y="1164"/>
                    </a:lnTo>
                  </a:path>
                </a:pathLst>
              </a:custGeom>
              <a:noFill/>
              <a:ln w="704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0" name="Group 3562"/>
            <p:cNvGrpSpPr>
              <a:grpSpLocks/>
            </p:cNvGrpSpPr>
            <p:nvPr/>
          </p:nvGrpSpPr>
          <p:grpSpPr bwMode="auto">
            <a:xfrm>
              <a:off x="4494" y="4678"/>
              <a:ext cx="1041" cy="2308"/>
              <a:chOff x="4494" y="4678"/>
              <a:chExt cx="1041" cy="2308"/>
            </a:xfrm>
          </p:grpSpPr>
          <p:sp>
            <p:nvSpPr>
              <p:cNvPr id="501" name="Freeform 3563"/>
              <p:cNvSpPr>
                <a:spLocks/>
              </p:cNvSpPr>
              <p:nvPr/>
            </p:nvSpPr>
            <p:spPr bwMode="auto">
              <a:xfrm>
                <a:off x="4494" y="4678"/>
                <a:ext cx="1041" cy="2308"/>
              </a:xfrm>
              <a:custGeom>
                <a:avLst/>
                <a:gdLst>
                  <a:gd name="T0" fmla="+- 0 5509 4494"/>
                  <a:gd name="T1" fmla="*/ T0 w 1041"/>
                  <a:gd name="T2" fmla="+- 0 4678 4678"/>
                  <a:gd name="T3" fmla="*/ 4678 h 2308"/>
                  <a:gd name="T4" fmla="+- 0 5534 4494"/>
                  <a:gd name="T5" fmla="*/ T4 w 1041"/>
                  <a:gd name="T6" fmla="+- 0 4735 4678"/>
                  <a:gd name="T7" fmla="*/ 4735 h 2308"/>
                  <a:gd name="T8" fmla="+- 0 5440 4494"/>
                  <a:gd name="T9" fmla="*/ T8 w 1041"/>
                  <a:gd name="T10" fmla="+- 0 4929 4678"/>
                  <a:gd name="T11" fmla="*/ 4929 h 2308"/>
                  <a:gd name="T12" fmla="+- 0 5259 4494"/>
                  <a:gd name="T13" fmla="*/ T12 w 1041"/>
                  <a:gd name="T14" fmla="+- 0 4998 4678"/>
                  <a:gd name="T15" fmla="*/ 4998 h 2308"/>
                  <a:gd name="T16" fmla="+- 0 5077 4494"/>
                  <a:gd name="T17" fmla="*/ T16 w 1041"/>
                  <a:gd name="T18" fmla="+- 0 5236 4678"/>
                  <a:gd name="T19" fmla="*/ 5236 h 2308"/>
                  <a:gd name="T20" fmla="+- 0 4996 4494"/>
                  <a:gd name="T21" fmla="*/ T20 w 1041"/>
                  <a:gd name="T22" fmla="+- 0 5405 4678"/>
                  <a:gd name="T23" fmla="*/ 5405 h 2308"/>
                  <a:gd name="T24" fmla="+- 0 4976 4494"/>
                  <a:gd name="T25" fmla="*/ T24 w 1041"/>
                  <a:gd name="T26" fmla="+- 0 5575 4678"/>
                  <a:gd name="T27" fmla="*/ 5575 h 2308"/>
                  <a:gd name="T28" fmla="+- 0 4926 4494"/>
                  <a:gd name="T29" fmla="*/ T28 w 1041"/>
                  <a:gd name="T30" fmla="+- 0 5719 4678"/>
                  <a:gd name="T31" fmla="*/ 5719 h 2308"/>
                  <a:gd name="T32" fmla="+- 0 4971 4494"/>
                  <a:gd name="T33" fmla="*/ T32 w 1041"/>
                  <a:gd name="T34" fmla="+- 0 5806 4678"/>
                  <a:gd name="T35" fmla="*/ 5806 h 2308"/>
                  <a:gd name="T36" fmla="+- 0 4939 4494"/>
                  <a:gd name="T37" fmla="*/ T36 w 1041"/>
                  <a:gd name="T38" fmla="+- 0 5951 4678"/>
                  <a:gd name="T39" fmla="*/ 5951 h 2308"/>
                  <a:gd name="T40" fmla="+- 0 4783 4494"/>
                  <a:gd name="T41" fmla="*/ T40 w 1041"/>
                  <a:gd name="T42" fmla="+- 0 6076 4678"/>
                  <a:gd name="T43" fmla="*/ 6076 h 2308"/>
                  <a:gd name="T44" fmla="+- 0 4632 4494"/>
                  <a:gd name="T45" fmla="*/ T44 w 1041"/>
                  <a:gd name="T46" fmla="+- 0 6515 4678"/>
                  <a:gd name="T47" fmla="*/ 6515 h 2308"/>
                  <a:gd name="T48" fmla="+- 0 4507 4494"/>
                  <a:gd name="T49" fmla="*/ T48 w 1041"/>
                  <a:gd name="T50" fmla="+- 0 6754 4678"/>
                  <a:gd name="T51" fmla="*/ 6754 h 2308"/>
                  <a:gd name="T52" fmla="+- 0 4494 4494"/>
                  <a:gd name="T53" fmla="*/ T52 w 1041"/>
                  <a:gd name="T54" fmla="+- 0 6985 4678"/>
                  <a:gd name="T55" fmla="*/ 6985 h 2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1" h="2308">
                    <a:moveTo>
                      <a:pt x="1015" y="0"/>
                    </a:moveTo>
                    <a:lnTo>
                      <a:pt x="1040" y="57"/>
                    </a:lnTo>
                    <a:lnTo>
                      <a:pt x="946" y="251"/>
                    </a:lnTo>
                    <a:lnTo>
                      <a:pt x="765" y="320"/>
                    </a:lnTo>
                    <a:lnTo>
                      <a:pt x="583" y="558"/>
                    </a:lnTo>
                    <a:lnTo>
                      <a:pt x="502" y="727"/>
                    </a:lnTo>
                    <a:lnTo>
                      <a:pt x="482" y="897"/>
                    </a:lnTo>
                    <a:lnTo>
                      <a:pt x="432" y="1041"/>
                    </a:lnTo>
                    <a:lnTo>
                      <a:pt x="477" y="1128"/>
                    </a:lnTo>
                    <a:lnTo>
                      <a:pt x="445" y="1273"/>
                    </a:lnTo>
                    <a:lnTo>
                      <a:pt x="289" y="1398"/>
                    </a:lnTo>
                    <a:lnTo>
                      <a:pt x="138" y="1837"/>
                    </a:lnTo>
                    <a:lnTo>
                      <a:pt x="13" y="2076"/>
                    </a:lnTo>
                    <a:lnTo>
                      <a:pt x="0" y="230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1" name="Group 3560"/>
            <p:cNvGrpSpPr>
              <a:grpSpLocks/>
            </p:cNvGrpSpPr>
            <p:nvPr/>
          </p:nvGrpSpPr>
          <p:grpSpPr bwMode="auto">
            <a:xfrm>
              <a:off x="1408" y="4826"/>
              <a:ext cx="3457" cy="1079"/>
              <a:chOff x="1408" y="4826"/>
              <a:chExt cx="3457" cy="1079"/>
            </a:xfrm>
          </p:grpSpPr>
          <p:sp>
            <p:nvSpPr>
              <p:cNvPr id="500" name="Freeform 3561"/>
              <p:cNvSpPr>
                <a:spLocks/>
              </p:cNvSpPr>
              <p:nvPr/>
            </p:nvSpPr>
            <p:spPr bwMode="auto">
              <a:xfrm>
                <a:off x="1408" y="4826"/>
                <a:ext cx="3457" cy="1079"/>
              </a:xfrm>
              <a:custGeom>
                <a:avLst/>
                <a:gdLst>
                  <a:gd name="T0" fmla="+- 0 1408 1408"/>
                  <a:gd name="T1" fmla="*/ T0 w 3457"/>
                  <a:gd name="T2" fmla="+- 0 4826 4826"/>
                  <a:gd name="T3" fmla="*/ 4826 h 1079"/>
                  <a:gd name="T4" fmla="+- 0 1833 1408"/>
                  <a:gd name="T5" fmla="*/ T4 w 3457"/>
                  <a:gd name="T6" fmla="+- 0 5179 4826"/>
                  <a:gd name="T7" fmla="*/ 5179 h 1079"/>
                  <a:gd name="T8" fmla="+- 0 1971 1408"/>
                  <a:gd name="T9" fmla="*/ T8 w 3457"/>
                  <a:gd name="T10" fmla="+- 0 5348 4826"/>
                  <a:gd name="T11" fmla="*/ 5348 h 1079"/>
                  <a:gd name="T12" fmla="+- 0 2279 1408"/>
                  <a:gd name="T13" fmla="*/ T12 w 3457"/>
                  <a:gd name="T14" fmla="+- 0 5571 4826"/>
                  <a:gd name="T15" fmla="*/ 5571 h 1079"/>
                  <a:gd name="T16" fmla="+- 0 2301 1408"/>
                  <a:gd name="T17" fmla="*/ T16 w 3457"/>
                  <a:gd name="T18" fmla="+- 0 5681 4826"/>
                  <a:gd name="T19" fmla="*/ 5681 h 1079"/>
                  <a:gd name="T20" fmla="+- 0 2366 1408"/>
                  <a:gd name="T21" fmla="*/ T20 w 3457"/>
                  <a:gd name="T22" fmla="+- 0 5814 4826"/>
                  <a:gd name="T23" fmla="*/ 5814 h 1079"/>
                  <a:gd name="T24" fmla="+- 0 2431 1408"/>
                  <a:gd name="T25" fmla="*/ T24 w 3457"/>
                  <a:gd name="T26" fmla="+- 0 5887 4826"/>
                  <a:gd name="T27" fmla="*/ 5887 h 1079"/>
                  <a:gd name="T28" fmla="+- 0 2712 1408"/>
                  <a:gd name="T29" fmla="*/ T28 w 3457"/>
                  <a:gd name="T30" fmla="+- 0 5862 4826"/>
                  <a:gd name="T31" fmla="*/ 5862 h 1079"/>
                  <a:gd name="T32" fmla="+- 0 2912 1408"/>
                  <a:gd name="T33" fmla="*/ T32 w 3457"/>
                  <a:gd name="T34" fmla="+- 0 5779 4826"/>
                  <a:gd name="T35" fmla="*/ 5779 h 1079"/>
                  <a:gd name="T36" fmla="+- 0 3047 1408"/>
                  <a:gd name="T37" fmla="*/ T36 w 3457"/>
                  <a:gd name="T38" fmla="+- 0 5696 4826"/>
                  <a:gd name="T39" fmla="*/ 5696 h 1079"/>
                  <a:gd name="T40" fmla="+- 0 3104 1408"/>
                  <a:gd name="T41" fmla="*/ T40 w 3457"/>
                  <a:gd name="T42" fmla="+- 0 5571 4826"/>
                  <a:gd name="T43" fmla="*/ 5571 h 1079"/>
                  <a:gd name="T44" fmla="+- 0 3317 1408"/>
                  <a:gd name="T45" fmla="*/ T44 w 3457"/>
                  <a:gd name="T46" fmla="+- 0 5543 4826"/>
                  <a:gd name="T47" fmla="*/ 5543 h 1079"/>
                  <a:gd name="T48" fmla="+- 0 3365 1408"/>
                  <a:gd name="T49" fmla="*/ T48 w 3457"/>
                  <a:gd name="T50" fmla="+- 0 5548 4826"/>
                  <a:gd name="T51" fmla="*/ 5548 h 1079"/>
                  <a:gd name="T52" fmla="+- 0 3437 1408"/>
                  <a:gd name="T53" fmla="*/ T52 w 3457"/>
                  <a:gd name="T54" fmla="+- 0 5591 4826"/>
                  <a:gd name="T55" fmla="*/ 5591 h 1079"/>
                  <a:gd name="T56" fmla="+- 0 3532 1408"/>
                  <a:gd name="T57" fmla="*/ T56 w 3457"/>
                  <a:gd name="T58" fmla="+- 0 5704 4826"/>
                  <a:gd name="T59" fmla="*/ 5704 h 1079"/>
                  <a:gd name="T60" fmla="+- 0 3625 1408"/>
                  <a:gd name="T61" fmla="*/ T60 w 3457"/>
                  <a:gd name="T62" fmla="+- 0 5774 4826"/>
                  <a:gd name="T63" fmla="*/ 5774 h 1079"/>
                  <a:gd name="T64" fmla="+- 0 3743 1408"/>
                  <a:gd name="T65" fmla="*/ T64 w 3457"/>
                  <a:gd name="T66" fmla="+- 0 5854 4826"/>
                  <a:gd name="T67" fmla="*/ 5854 h 1079"/>
                  <a:gd name="T68" fmla="+- 0 3903 1408"/>
                  <a:gd name="T69" fmla="*/ T68 w 3457"/>
                  <a:gd name="T70" fmla="+- 0 5905 4826"/>
                  <a:gd name="T71" fmla="*/ 5905 h 1079"/>
                  <a:gd name="T72" fmla="+- 0 4028 1408"/>
                  <a:gd name="T73" fmla="*/ T72 w 3457"/>
                  <a:gd name="T74" fmla="+- 0 5874 4826"/>
                  <a:gd name="T75" fmla="*/ 5874 h 1079"/>
                  <a:gd name="T76" fmla="+- 0 4085 1408"/>
                  <a:gd name="T77" fmla="*/ T76 w 3457"/>
                  <a:gd name="T78" fmla="+- 0 5889 4826"/>
                  <a:gd name="T79" fmla="*/ 5889 h 1079"/>
                  <a:gd name="T80" fmla="+- 0 4358 1408"/>
                  <a:gd name="T81" fmla="*/ T80 w 3457"/>
                  <a:gd name="T82" fmla="+- 0 5756 4826"/>
                  <a:gd name="T83" fmla="*/ 5756 h 1079"/>
                  <a:gd name="T84" fmla="+- 0 4534 1408"/>
                  <a:gd name="T85" fmla="*/ T84 w 3457"/>
                  <a:gd name="T86" fmla="+- 0 5731 4826"/>
                  <a:gd name="T87" fmla="*/ 5731 h 1079"/>
                  <a:gd name="T88" fmla="+- 0 4606 1408"/>
                  <a:gd name="T89" fmla="*/ T88 w 3457"/>
                  <a:gd name="T90" fmla="+- 0 5686 4826"/>
                  <a:gd name="T91" fmla="*/ 5686 h 1079"/>
                  <a:gd name="T92" fmla="+- 0 4731 1408"/>
                  <a:gd name="T93" fmla="*/ T92 w 3457"/>
                  <a:gd name="T94" fmla="+- 0 5689 4826"/>
                  <a:gd name="T95" fmla="*/ 5689 h 1079"/>
                  <a:gd name="T96" fmla="+- 0 4864 1408"/>
                  <a:gd name="T97" fmla="*/ T96 w 3457"/>
                  <a:gd name="T98" fmla="+- 0 5600 4826"/>
                  <a:gd name="T99" fmla="*/ 5600 h 10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3457" h="1079">
                    <a:moveTo>
                      <a:pt x="0" y="0"/>
                    </a:moveTo>
                    <a:lnTo>
                      <a:pt x="425" y="353"/>
                    </a:lnTo>
                    <a:lnTo>
                      <a:pt x="563" y="522"/>
                    </a:lnTo>
                    <a:lnTo>
                      <a:pt x="871" y="745"/>
                    </a:lnTo>
                    <a:lnTo>
                      <a:pt x="893" y="855"/>
                    </a:lnTo>
                    <a:lnTo>
                      <a:pt x="958" y="988"/>
                    </a:lnTo>
                    <a:lnTo>
                      <a:pt x="1023" y="1061"/>
                    </a:lnTo>
                    <a:lnTo>
                      <a:pt x="1304" y="1036"/>
                    </a:lnTo>
                    <a:lnTo>
                      <a:pt x="1504" y="953"/>
                    </a:lnTo>
                    <a:lnTo>
                      <a:pt x="1639" y="870"/>
                    </a:lnTo>
                    <a:lnTo>
                      <a:pt x="1696" y="745"/>
                    </a:lnTo>
                    <a:lnTo>
                      <a:pt x="1909" y="717"/>
                    </a:lnTo>
                    <a:lnTo>
                      <a:pt x="1957" y="722"/>
                    </a:lnTo>
                    <a:lnTo>
                      <a:pt x="2029" y="765"/>
                    </a:lnTo>
                    <a:lnTo>
                      <a:pt x="2124" y="878"/>
                    </a:lnTo>
                    <a:lnTo>
                      <a:pt x="2217" y="948"/>
                    </a:lnTo>
                    <a:lnTo>
                      <a:pt x="2335" y="1028"/>
                    </a:lnTo>
                    <a:lnTo>
                      <a:pt x="2495" y="1079"/>
                    </a:lnTo>
                    <a:lnTo>
                      <a:pt x="2620" y="1048"/>
                    </a:lnTo>
                    <a:lnTo>
                      <a:pt x="2677" y="1063"/>
                    </a:lnTo>
                    <a:lnTo>
                      <a:pt x="2950" y="930"/>
                    </a:lnTo>
                    <a:lnTo>
                      <a:pt x="3126" y="905"/>
                    </a:lnTo>
                    <a:lnTo>
                      <a:pt x="3198" y="860"/>
                    </a:lnTo>
                    <a:lnTo>
                      <a:pt x="3323" y="863"/>
                    </a:lnTo>
                    <a:lnTo>
                      <a:pt x="3456" y="77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2" name="Group 3558"/>
            <p:cNvGrpSpPr>
              <a:grpSpLocks/>
            </p:cNvGrpSpPr>
            <p:nvPr/>
          </p:nvGrpSpPr>
          <p:grpSpPr bwMode="auto">
            <a:xfrm>
              <a:off x="2669" y="3969"/>
              <a:ext cx="980" cy="2628"/>
              <a:chOff x="2669" y="3969"/>
              <a:chExt cx="980" cy="2628"/>
            </a:xfrm>
          </p:grpSpPr>
          <p:sp>
            <p:nvSpPr>
              <p:cNvPr id="499" name="Freeform 3559"/>
              <p:cNvSpPr>
                <a:spLocks/>
              </p:cNvSpPr>
              <p:nvPr/>
            </p:nvSpPr>
            <p:spPr bwMode="auto">
              <a:xfrm>
                <a:off x="2669" y="3969"/>
                <a:ext cx="980" cy="2628"/>
              </a:xfrm>
              <a:custGeom>
                <a:avLst/>
                <a:gdLst>
                  <a:gd name="T0" fmla="+- 0 2669 2669"/>
                  <a:gd name="T1" fmla="*/ T0 w 980"/>
                  <a:gd name="T2" fmla="+- 0 6597 3969"/>
                  <a:gd name="T3" fmla="*/ 6597 h 2628"/>
                  <a:gd name="T4" fmla="+- 0 2900 2669"/>
                  <a:gd name="T5" fmla="*/ T4 w 980"/>
                  <a:gd name="T6" fmla="+- 0 6138 3969"/>
                  <a:gd name="T7" fmla="*/ 6138 h 2628"/>
                  <a:gd name="T8" fmla="+- 0 2887 2669"/>
                  <a:gd name="T9" fmla="*/ T8 w 980"/>
                  <a:gd name="T10" fmla="+- 0 6073 3969"/>
                  <a:gd name="T11" fmla="*/ 6073 h 2628"/>
                  <a:gd name="T12" fmla="+- 0 3045 2669"/>
                  <a:gd name="T13" fmla="*/ T12 w 980"/>
                  <a:gd name="T14" fmla="+- 0 5809 3969"/>
                  <a:gd name="T15" fmla="*/ 5809 h 2628"/>
                  <a:gd name="T16" fmla="+- 0 3042 2669"/>
                  <a:gd name="T17" fmla="*/ T16 w 980"/>
                  <a:gd name="T18" fmla="+- 0 5699 3969"/>
                  <a:gd name="T19" fmla="*/ 5699 h 2628"/>
                  <a:gd name="T20" fmla="+- 0 3100 2669"/>
                  <a:gd name="T21" fmla="*/ T20 w 980"/>
                  <a:gd name="T22" fmla="+- 0 5574 3969"/>
                  <a:gd name="T23" fmla="*/ 5574 h 2628"/>
                  <a:gd name="T24" fmla="+- 0 3057 2669"/>
                  <a:gd name="T25" fmla="*/ T24 w 980"/>
                  <a:gd name="T26" fmla="+- 0 5313 3969"/>
                  <a:gd name="T27" fmla="*/ 5313 h 2628"/>
                  <a:gd name="T28" fmla="+- 0 3145 2669"/>
                  <a:gd name="T29" fmla="*/ T28 w 980"/>
                  <a:gd name="T30" fmla="+- 0 5122 3969"/>
                  <a:gd name="T31" fmla="*/ 5122 h 2628"/>
                  <a:gd name="T32" fmla="+- 0 3303 2669"/>
                  <a:gd name="T33" fmla="*/ T32 w 980"/>
                  <a:gd name="T34" fmla="+- 0 4912 3969"/>
                  <a:gd name="T35" fmla="*/ 4912 h 2628"/>
                  <a:gd name="T36" fmla="+- 0 3393 2669"/>
                  <a:gd name="T37" fmla="*/ T36 w 980"/>
                  <a:gd name="T38" fmla="+- 0 4789 3969"/>
                  <a:gd name="T39" fmla="*/ 4789 h 2628"/>
                  <a:gd name="T40" fmla="+- 0 3488 2669"/>
                  <a:gd name="T41" fmla="*/ T40 w 980"/>
                  <a:gd name="T42" fmla="+- 0 4438 3969"/>
                  <a:gd name="T43" fmla="*/ 4438 h 2628"/>
                  <a:gd name="T44" fmla="+- 0 3603 2669"/>
                  <a:gd name="T45" fmla="*/ T44 w 980"/>
                  <a:gd name="T46" fmla="+- 0 4122 3969"/>
                  <a:gd name="T47" fmla="*/ 4122 h 2628"/>
                  <a:gd name="T48" fmla="+- 0 3648 2669"/>
                  <a:gd name="T49" fmla="*/ T48 w 980"/>
                  <a:gd name="T50" fmla="+- 0 3969 3969"/>
                  <a:gd name="T51" fmla="*/ 3969 h 26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0" h="2628">
                    <a:moveTo>
                      <a:pt x="0" y="2628"/>
                    </a:moveTo>
                    <a:lnTo>
                      <a:pt x="231" y="2169"/>
                    </a:lnTo>
                    <a:lnTo>
                      <a:pt x="218" y="2104"/>
                    </a:lnTo>
                    <a:lnTo>
                      <a:pt x="376" y="1840"/>
                    </a:lnTo>
                    <a:lnTo>
                      <a:pt x="373" y="1730"/>
                    </a:lnTo>
                    <a:lnTo>
                      <a:pt x="431" y="1605"/>
                    </a:lnTo>
                    <a:lnTo>
                      <a:pt x="388" y="1344"/>
                    </a:lnTo>
                    <a:lnTo>
                      <a:pt x="476" y="1153"/>
                    </a:lnTo>
                    <a:lnTo>
                      <a:pt x="634" y="943"/>
                    </a:lnTo>
                    <a:lnTo>
                      <a:pt x="724" y="820"/>
                    </a:lnTo>
                    <a:lnTo>
                      <a:pt x="819" y="469"/>
                    </a:lnTo>
                    <a:lnTo>
                      <a:pt x="934" y="153"/>
                    </a:lnTo>
                    <a:lnTo>
                      <a:pt x="979" y="0"/>
                    </a:lnTo>
                  </a:path>
                </a:pathLst>
              </a:custGeom>
              <a:noFill/>
              <a:ln w="703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3" name="Group 3556"/>
            <p:cNvGrpSpPr>
              <a:grpSpLocks/>
            </p:cNvGrpSpPr>
            <p:nvPr/>
          </p:nvGrpSpPr>
          <p:grpSpPr bwMode="auto">
            <a:xfrm>
              <a:off x="792" y="5779"/>
              <a:ext cx="1604" cy="224"/>
              <a:chOff x="792" y="5779"/>
              <a:chExt cx="1604" cy="224"/>
            </a:xfrm>
          </p:grpSpPr>
          <p:sp>
            <p:nvSpPr>
              <p:cNvPr id="498" name="Freeform 3557"/>
              <p:cNvSpPr>
                <a:spLocks/>
              </p:cNvSpPr>
              <p:nvPr/>
            </p:nvSpPr>
            <p:spPr bwMode="auto">
              <a:xfrm>
                <a:off x="792" y="5779"/>
                <a:ext cx="1604" cy="224"/>
              </a:xfrm>
              <a:custGeom>
                <a:avLst/>
                <a:gdLst>
                  <a:gd name="T0" fmla="+- 0 792 792"/>
                  <a:gd name="T1" fmla="*/ T0 w 1604"/>
                  <a:gd name="T2" fmla="+- 0 5904 5779"/>
                  <a:gd name="T3" fmla="*/ 5904 h 224"/>
                  <a:gd name="T4" fmla="+- 0 1029 792"/>
                  <a:gd name="T5" fmla="*/ T4 w 1604"/>
                  <a:gd name="T6" fmla="+- 0 5911 5779"/>
                  <a:gd name="T7" fmla="*/ 5911 h 224"/>
                  <a:gd name="T8" fmla="+- 0 1160 792"/>
                  <a:gd name="T9" fmla="*/ T8 w 1604"/>
                  <a:gd name="T10" fmla="+- 0 6003 5779"/>
                  <a:gd name="T11" fmla="*/ 6003 h 224"/>
                  <a:gd name="T12" fmla="+- 0 1404 792"/>
                  <a:gd name="T13" fmla="*/ T12 w 1604"/>
                  <a:gd name="T14" fmla="+- 0 5976 5779"/>
                  <a:gd name="T15" fmla="*/ 5976 h 224"/>
                  <a:gd name="T16" fmla="+- 0 1837 792"/>
                  <a:gd name="T17" fmla="*/ T16 w 1604"/>
                  <a:gd name="T18" fmla="+- 0 5877 5779"/>
                  <a:gd name="T19" fmla="*/ 5877 h 224"/>
                  <a:gd name="T20" fmla="+- 0 2159 792"/>
                  <a:gd name="T21" fmla="*/ T20 w 1604"/>
                  <a:gd name="T22" fmla="+- 0 5779 5779"/>
                  <a:gd name="T23" fmla="*/ 5779 h 224"/>
                  <a:gd name="T24" fmla="+- 0 2396 792"/>
                  <a:gd name="T25" fmla="*/ T24 w 1604"/>
                  <a:gd name="T26" fmla="+- 0 5849 5779"/>
                  <a:gd name="T27" fmla="*/ 5849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04" h="224">
                    <a:moveTo>
                      <a:pt x="0" y="125"/>
                    </a:moveTo>
                    <a:lnTo>
                      <a:pt x="237" y="132"/>
                    </a:lnTo>
                    <a:lnTo>
                      <a:pt x="368" y="224"/>
                    </a:lnTo>
                    <a:lnTo>
                      <a:pt x="612" y="197"/>
                    </a:lnTo>
                    <a:lnTo>
                      <a:pt x="1045" y="98"/>
                    </a:lnTo>
                    <a:lnTo>
                      <a:pt x="1367" y="0"/>
                    </a:lnTo>
                    <a:lnTo>
                      <a:pt x="1604" y="70"/>
                    </a:lnTo>
                  </a:path>
                </a:pathLst>
              </a:custGeom>
              <a:noFill/>
              <a:ln w="7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4" name="Group 3554"/>
            <p:cNvGrpSpPr>
              <a:grpSpLocks/>
            </p:cNvGrpSpPr>
            <p:nvPr/>
          </p:nvGrpSpPr>
          <p:grpSpPr bwMode="auto">
            <a:xfrm>
              <a:off x="1371" y="1412"/>
              <a:ext cx="1305" cy="1882"/>
              <a:chOff x="1371" y="1412"/>
              <a:chExt cx="1305" cy="1882"/>
            </a:xfrm>
          </p:grpSpPr>
          <p:sp>
            <p:nvSpPr>
              <p:cNvPr id="497" name="Freeform 3555"/>
              <p:cNvSpPr>
                <a:spLocks/>
              </p:cNvSpPr>
              <p:nvPr/>
            </p:nvSpPr>
            <p:spPr bwMode="auto">
              <a:xfrm>
                <a:off x="1371" y="1412"/>
                <a:ext cx="1305" cy="1882"/>
              </a:xfrm>
              <a:custGeom>
                <a:avLst/>
                <a:gdLst>
                  <a:gd name="T0" fmla="+- 0 1371 1371"/>
                  <a:gd name="T1" fmla="*/ T0 w 1305"/>
                  <a:gd name="T2" fmla="+- 0 1412 1412"/>
                  <a:gd name="T3" fmla="*/ 1412 h 1882"/>
                  <a:gd name="T4" fmla="+- 0 1862 1371"/>
                  <a:gd name="T5" fmla="*/ T4 w 1305"/>
                  <a:gd name="T6" fmla="+- 0 1801 1412"/>
                  <a:gd name="T7" fmla="*/ 1801 h 1882"/>
                  <a:gd name="T8" fmla="+- 0 1979 1371"/>
                  <a:gd name="T9" fmla="*/ T8 w 1305"/>
                  <a:gd name="T10" fmla="+- 0 2101 1412"/>
                  <a:gd name="T11" fmla="*/ 2101 h 1882"/>
                  <a:gd name="T12" fmla="+- 0 1992 1371"/>
                  <a:gd name="T13" fmla="*/ T12 w 1305"/>
                  <a:gd name="T14" fmla="+- 0 2257 1412"/>
                  <a:gd name="T15" fmla="*/ 2257 h 1882"/>
                  <a:gd name="T16" fmla="+- 0 2098 1371"/>
                  <a:gd name="T17" fmla="*/ T16 w 1305"/>
                  <a:gd name="T18" fmla="+- 0 2345 1412"/>
                  <a:gd name="T19" fmla="*/ 2345 h 1882"/>
                  <a:gd name="T20" fmla="+- 0 2242 1371"/>
                  <a:gd name="T21" fmla="*/ T20 w 1305"/>
                  <a:gd name="T22" fmla="+- 0 2646 1412"/>
                  <a:gd name="T23" fmla="*/ 2646 h 1882"/>
                  <a:gd name="T24" fmla="+- 0 2386 1371"/>
                  <a:gd name="T25" fmla="*/ T24 w 1305"/>
                  <a:gd name="T26" fmla="+- 0 2765 1412"/>
                  <a:gd name="T27" fmla="*/ 2765 h 1882"/>
                  <a:gd name="T28" fmla="+- 0 2555 1371"/>
                  <a:gd name="T29" fmla="*/ T28 w 1305"/>
                  <a:gd name="T30" fmla="+- 0 3060 1412"/>
                  <a:gd name="T31" fmla="*/ 3060 h 1882"/>
                  <a:gd name="T32" fmla="+- 0 2641 1371"/>
                  <a:gd name="T33" fmla="*/ T32 w 1305"/>
                  <a:gd name="T34" fmla="+- 0 3116 1412"/>
                  <a:gd name="T35" fmla="*/ 3116 h 1882"/>
                  <a:gd name="T36" fmla="+- 0 2675 1371"/>
                  <a:gd name="T37" fmla="*/ T36 w 1305"/>
                  <a:gd name="T38" fmla="+- 0 3294 1412"/>
                  <a:gd name="T39" fmla="*/ 3294 h 18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05" h="1882">
                    <a:moveTo>
                      <a:pt x="0" y="0"/>
                    </a:moveTo>
                    <a:lnTo>
                      <a:pt x="491" y="389"/>
                    </a:lnTo>
                    <a:lnTo>
                      <a:pt x="608" y="689"/>
                    </a:lnTo>
                    <a:lnTo>
                      <a:pt x="621" y="845"/>
                    </a:lnTo>
                    <a:lnTo>
                      <a:pt x="727" y="933"/>
                    </a:lnTo>
                    <a:lnTo>
                      <a:pt x="871" y="1234"/>
                    </a:lnTo>
                    <a:lnTo>
                      <a:pt x="1015" y="1353"/>
                    </a:lnTo>
                    <a:lnTo>
                      <a:pt x="1184" y="1648"/>
                    </a:lnTo>
                    <a:lnTo>
                      <a:pt x="1270" y="1704"/>
                    </a:lnTo>
                    <a:lnTo>
                      <a:pt x="1304" y="1882"/>
                    </a:lnTo>
                  </a:path>
                </a:pathLst>
              </a:custGeom>
              <a:noFill/>
              <a:ln w="938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5" name="Group 3552"/>
            <p:cNvGrpSpPr>
              <a:grpSpLocks/>
            </p:cNvGrpSpPr>
            <p:nvPr/>
          </p:nvGrpSpPr>
          <p:grpSpPr bwMode="auto">
            <a:xfrm>
              <a:off x="5490" y="4028"/>
              <a:ext cx="418" cy="635"/>
              <a:chOff x="5490" y="4028"/>
              <a:chExt cx="418" cy="635"/>
            </a:xfrm>
          </p:grpSpPr>
          <p:sp>
            <p:nvSpPr>
              <p:cNvPr id="496" name="Freeform 3553"/>
              <p:cNvSpPr>
                <a:spLocks/>
              </p:cNvSpPr>
              <p:nvPr/>
            </p:nvSpPr>
            <p:spPr bwMode="auto">
              <a:xfrm>
                <a:off x="5490" y="4028"/>
                <a:ext cx="418" cy="635"/>
              </a:xfrm>
              <a:custGeom>
                <a:avLst/>
                <a:gdLst>
                  <a:gd name="T0" fmla="+- 0 5508 5490"/>
                  <a:gd name="T1" fmla="*/ T0 w 418"/>
                  <a:gd name="T2" fmla="+- 0 4663 4028"/>
                  <a:gd name="T3" fmla="*/ 4663 h 635"/>
                  <a:gd name="T4" fmla="+- 0 5490 5490"/>
                  <a:gd name="T5" fmla="*/ T4 w 418"/>
                  <a:gd name="T6" fmla="+- 0 4633 4028"/>
                  <a:gd name="T7" fmla="*/ 4633 h 635"/>
                  <a:gd name="T8" fmla="+- 0 5560 5490"/>
                  <a:gd name="T9" fmla="*/ T8 w 418"/>
                  <a:gd name="T10" fmla="+- 0 4510 4028"/>
                  <a:gd name="T11" fmla="*/ 4510 h 635"/>
                  <a:gd name="T12" fmla="+- 0 5568 5490"/>
                  <a:gd name="T13" fmla="*/ T12 w 418"/>
                  <a:gd name="T14" fmla="+- 0 4357 4028"/>
                  <a:gd name="T15" fmla="*/ 4357 h 635"/>
                  <a:gd name="T16" fmla="+- 0 5668 5490"/>
                  <a:gd name="T17" fmla="*/ T16 w 418"/>
                  <a:gd name="T18" fmla="+- 0 4377 4028"/>
                  <a:gd name="T19" fmla="*/ 4377 h 635"/>
                  <a:gd name="T20" fmla="+- 0 5733 5490"/>
                  <a:gd name="T21" fmla="*/ T20 w 418"/>
                  <a:gd name="T22" fmla="+- 0 4247 4028"/>
                  <a:gd name="T23" fmla="*/ 4247 h 635"/>
                  <a:gd name="T24" fmla="+- 0 5808 5490"/>
                  <a:gd name="T25" fmla="*/ T24 w 418"/>
                  <a:gd name="T26" fmla="+- 0 4126 4028"/>
                  <a:gd name="T27" fmla="*/ 4126 h 635"/>
                  <a:gd name="T28" fmla="+- 0 5908 5490"/>
                  <a:gd name="T29" fmla="*/ T28 w 418"/>
                  <a:gd name="T30" fmla="+- 0 4028 4028"/>
                  <a:gd name="T31" fmla="*/ 4028 h 6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18" h="635">
                    <a:moveTo>
                      <a:pt x="18" y="635"/>
                    </a:moveTo>
                    <a:lnTo>
                      <a:pt x="0" y="605"/>
                    </a:lnTo>
                    <a:lnTo>
                      <a:pt x="70" y="482"/>
                    </a:lnTo>
                    <a:lnTo>
                      <a:pt x="78" y="329"/>
                    </a:lnTo>
                    <a:lnTo>
                      <a:pt x="178" y="349"/>
                    </a:lnTo>
                    <a:lnTo>
                      <a:pt x="243" y="219"/>
                    </a:lnTo>
                    <a:lnTo>
                      <a:pt x="318" y="98"/>
                    </a:lnTo>
                    <a:lnTo>
                      <a:pt x="418" y="0"/>
                    </a:lnTo>
                  </a:path>
                </a:pathLst>
              </a:custGeom>
              <a:noFill/>
              <a:ln w="7042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6" name="Group 3550"/>
            <p:cNvGrpSpPr>
              <a:grpSpLocks/>
            </p:cNvGrpSpPr>
            <p:nvPr/>
          </p:nvGrpSpPr>
          <p:grpSpPr bwMode="auto">
            <a:xfrm>
              <a:off x="6185" y="3179"/>
              <a:ext cx="965" cy="668"/>
              <a:chOff x="6185" y="3179"/>
              <a:chExt cx="965" cy="668"/>
            </a:xfrm>
          </p:grpSpPr>
          <p:sp>
            <p:nvSpPr>
              <p:cNvPr id="495" name="Freeform 3551"/>
              <p:cNvSpPr>
                <a:spLocks/>
              </p:cNvSpPr>
              <p:nvPr/>
            </p:nvSpPr>
            <p:spPr bwMode="auto">
              <a:xfrm>
                <a:off x="6185" y="3179"/>
                <a:ext cx="965" cy="668"/>
              </a:xfrm>
              <a:custGeom>
                <a:avLst/>
                <a:gdLst>
                  <a:gd name="T0" fmla="+- 0 7149 6185"/>
                  <a:gd name="T1" fmla="*/ T0 w 965"/>
                  <a:gd name="T2" fmla="+- 0 3179 3179"/>
                  <a:gd name="T3" fmla="*/ 3179 h 668"/>
                  <a:gd name="T4" fmla="+- 0 6718 6185"/>
                  <a:gd name="T5" fmla="*/ T4 w 965"/>
                  <a:gd name="T6" fmla="+- 0 3449 3179"/>
                  <a:gd name="T7" fmla="*/ 3449 h 668"/>
                  <a:gd name="T8" fmla="+- 0 6565 6185"/>
                  <a:gd name="T9" fmla="*/ T8 w 965"/>
                  <a:gd name="T10" fmla="+- 0 3572 3179"/>
                  <a:gd name="T11" fmla="*/ 3572 h 668"/>
                  <a:gd name="T12" fmla="+- 0 6405 6185"/>
                  <a:gd name="T13" fmla="*/ T12 w 965"/>
                  <a:gd name="T14" fmla="+- 0 3612 3179"/>
                  <a:gd name="T15" fmla="*/ 3612 h 668"/>
                  <a:gd name="T16" fmla="+- 0 6385 6185"/>
                  <a:gd name="T17" fmla="*/ T16 w 965"/>
                  <a:gd name="T18" fmla="+- 0 3722 3179"/>
                  <a:gd name="T19" fmla="*/ 3722 h 668"/>
                  <a:gd name="T20" fmla="+- 0 6372 6185"/>
                  <a:gd name="T21" fmla="*/ T20 w 965"/>
                  <a:gd name="T22" fmla="+- 0 3764 3179"/>
                  <a:gd name="T23" fmla="*/ 3764 h 668"/>
                  <a:gd name="T24" fmla="+- 0 6185 6185"/>
                  <a:gd name="T25" fmla="*/ T24 w 965"/>
                  <a:gd name="T26" fmla="+- 0 3847 3179"/>
                  <a:gd name="T27" fmla="*/ 3847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65" h="668">
                    <a:moveTo>
                      <a:pt x="964" y="0"/>
                    </a:moveTo>
                    <a:lnTo>
                      <a:pt x="533" y="270"/>
                    </a:lnTo>
                    <a:lnTo>
                      <a:pt x="380" y="393"/>
                    </a:lnTo>
                    <a:lnTo>
                      <a:pt x="220" y="433"/>
                    </a:lnTo>
                    <a:lnTo>
                      <a:pt x="200" y="543"/>
                    </a:lnTo>
                    <a:lnTo>
                      <a:pt x="187" y="585"/>
                    </a:lnTo>
                    <a:lnTo>
                      <a:pt x="0" y="668"/>
                    </a:lnTo>
                  </a:path>
                </a:pathLst>
              </a:custGeom>
              <a:noFill/>
              <a:ln w="7046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7" name="Group 3548"/>
            <p:cNvGrpSpPr>
              <a:grpSpLocks/>
            </p:cNvGrpSpPr>
            <p:nvPr/>
          </p:nvGrpSpPr>
          <p:grpSpPr bwMode="auto">
            <a:xfrm>
              <a:off x="401" y="3545"/>
              <a:ext cx="3039" cy="874"/>
              <a:chOff x="401" y="3545"/>
              <a:chExt cx="3039" cy="874"/>
            </a:xfrm>
          </p:grpSpPr>
          <p:sp>
            <p:nvSpPr>
              <p:cNvPr id="494" name="Freeform 3549"/>
              <p:cNvSpPr>
                <a:spLocks/>
              </p:cNvSpPr>
              <p:nvPr/>
            </p:nvSpPr>
            <p:spPr bwMode="auto">
              <a:xfrm>
                <a:off x="401" y="3545"/>
                <a:ext cx="3039" cy="874"/>
              </a:xfrm>
              <a:custGeom>
                <a:avLst/>
                <a:gdLst>
                  <a:gd name="T0" fmla="+- 0 401 401"/>
                  <a:gd name="T1" fmla="*/ T0 w 3039"/>
                  <a:gd name="T2" fmla="+- 0 4419 3545"/>
                  <a:gd name="T3" fmla="*/ 4419 h 874"/>
                  <a:gd name="T4" fmla="+- 0 560 401"/>
                  <a:gd name="T5" fmla="*/ T4 w 3039"/>
                  <a:gd name="T6" fmla="+- 0 4214 3545"/>
                  <a:gd name="T7" fmla="*/ 4214 h 874"/>
                  <a:gd name="T8" fmla="+- 0 607 401"/>
                  <a:gd name="T9" fmla="*/ T8 w 3039"/>
                  <a:gd name="T10" fmla="+- 0 4212 3545"/>
                  <a:gd name="T11" fmla="*/ 4212 h 874"/>
                  <a:gd name="T12" fmla="+- 0 714 401"/>
                  <a:gd name="T13" fmla="*/ T12 w 3039"/>
                  <a:gd name="T14" fmla="+- 0 4077 3545"/>
                  <a:gd name="T15" fmla="*/ 4077 h 874"/>
                  <a:gd name="T16" fmla="+- 0 841 401"/>
                  <a:gd name="T17" fmla="*/ T16 w 3039"/>
                  <a:gd name="T18" fmla="+- 0 4049 3545"/>
                  <a:gd name="T19" fmla="*/ 4049 h 874"/>
                  <a:gd name="T20" fmla="+- 0 905 401"/>
                  <a:gd name="T21" fmla="*/ T20 w 3039"/>
                  <a:gd name="T22" fmla="+- 0 3989 3545"/>
                  <a:gd name="T23" fmla="*/ 3989 h 874"/>
                  <a:gd name="T24" fmla="+- 0 1060 401"/>
                  <a:gd name="T25" fmla="*/ T24 w 3039"/>
                  <a:gd name="T26" fmla="+- 0 3937 3545"/>
                  <a:gd name="T27" fmla="*/ 3937 h 874"/>
                  <a:gd name="T28" fmla="+- 0 1244 401"/>
                  <a:gd name="T29" fmla="*/ T28 w 3039"/>
                  <a:gd name="T30" fmla="+- 0 3886 3545"/>
                  <a:gd name="T31" fmla="*/ 3886 h 874"/>
                  <a:gd name="T32" fmla="+- 0 1234 401"/>
                  <a:gd name="T33" fmla="*/ T32 w 3039"/>
                  <a:gd name="T34" fmla="+- 0 3750 3545"/>
                  <a:gd name="T35" fmla="*/ 3750 h 874"/>
                  <a:gd name="T36" fmla="+- 0 1276 401"/>
                  <a:gd name="T37" fmla="*/ T36 w 3039"/>
                  <a:gd name="T38" fmla="+- 0 3684 3545"/>
                  <a:gd name="T39" fmla="*/ 3684 h 874"/>
                  <a:gd name="T40" fmla="+- 0 1362 401"/>
                  <a:gd name="T41" fmla="*/ T40 w 3039"/>
                  <a:gd name="T42" fmla="+- 0 3690 3545"/>
                  <a:gd name="T43" fmla="*/ 3690 h 874"/>
                  <a:gd name="T44" fmla="+- 0 1457 401"/>
                  <a:gd name="T45" fmla="*/ T44 w 3039"/>
                  <a:gd name="T46" fmla="+- 0 3714 3545"/>
                  <a:gd name="T47" fmla="*/ 3714 h 874"/>
                  <a:gd name="T48" fmla="+- 0 1558 401"/>
                  <a:gd name="T49" fmla="*/ T48 w 3039"/>
                  <a:gd name="T50" fmla="+- 0 3724 3545"/>
                  <a:gd name="T51" fmla="*/ 3724 h 874"/>
                  <a:gd name="T52" fmla="+- 0 1631 401"/>
                  <a:gd name="T53" fmla="*/ T52 w 3039"/>
                  <a:gd name="T54" fmla="+- 0 3715 3545"/>
                  <a:gd name="T55" fmla="*/ 3715 h 874"/>
                  <a:gd name="T56" fmla="+- 0 1918 401"/>
                  <a:gd name="T57" fmla="*/ T56 w 3039"/>
                  <a:gd name="T58" fmla="+- 0 3649 3545"/>
                  <a:gd name="T59" fmla="*/ 3649 h 874"/>
                  <a:gd name="T60" fmla="+- 0 2219 401"/>
                  <a:gd name="T61" fmla="*/ T60 w 3039"/>
                  <a:gd name="T62" fmla="+- 0 3651 3545"/>
                  <a:gd name="T63" fmla="*/ 3651 h 874"/>
                  <a:gd name="T64" fmla="+- 0 2326 401"/>
                  <a:gd name="T65" fmla="*/ T64 w 3039"/>
                  <a:gd name="T66" fmla="+- 0 3608 3545"/>
                  <a:gd name="T67" fmla="*/ 3608 h 874"/>
                  <a:gd name="T68" fmla="+- 0 2422 401"/>
                  <a:gd name="T69" fmla="*/ T68 w 3039"/>
                  <a:gd name="T70" fmla="+- 0 3588 3545"/>
                  <a:gd name="T71" fmla="*/ 3588 h 874"/>
                  <a:gd name="T72" fmla="+- 0 2566 401"/>
                  <a:gd name="T73" fmla="*/ T72 w 3039"/>
                  <a:gd name="T74" fmla="+- 0 3552 3545"/>
                  <a:gd name="T75" fmla="*/ 3552 h 874"/>
                  <a:gd name="T76" fmla="+- 0 2691 401"/>
                  <a:gd name="T77" fmla="*/ T76 w 3039"/>
                  <a:gd name="T78" fmla="+- 0 3545 3545"/>
                  <a:gd name="T79" fmla="*/ 3545 h 874"/>
                  <a:gd name="T80" fmla="+- 0 3158 401"/>
                  <a:gd name="T81" fmla="*/ T80 w 3039"/>
                  <a:gd name="T82" fmla="+- 0 3616 3545"/>
                  <a:gd name="T83" fmla="*/ 3616 h 874"/>
                  <a:gd name="T84" fmla="+- 0 3315 401"/>
                  <a:gd name="T85" fmla="*/ T84 w 3039"/>
                  <a:gd name="T86" fmla="+- 0 3606 3545"/>
                  <a:gd name="T87" fmla="*/ 3606 h 874"/>
                  <a:gd name="T88" fmla="+- 0 3440 401"/>
                  <a:gd name="T89" fmla="*/ T88 w 3039"/>
                  <a:gd name="T90" fmla="+- 0 3640 3545"/>
                  <a:gd name="T91" fmla="*/ 364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39" h="874">
                    <a:moveTo>
                      <a:pt x="0" y="874"/>
                    </a:moveTo>
                    <a:lnTo>
                      <a:pt x="159" y="669"/>
                    </a:lnTo>
                    <a:lnTo>
                      <a:pt x="206" y="667"/>
                    </a:lnTo>
                    <a:lnTo>
                      <a:pt x="313" y="532"/>
                    </a:lnTo>
                    <a:lnTo>
                      <a:pt x="440" y="504"/>
                    </a:lnTo>
                    <a:lnTo>
                      <a:pt x="504" y="444"/>
                    </a:lnTo>
                    <a:lnTo>
                      <a:pt x="659" y="392"/>
                    </a:lnTo>
                    <a:lnTo>
                      <a:pt x="843" y="341"/>
                    </a:lnTo>
                    <a:lnTo>
                      <a:pt x="833" y="205"/>
                    </a:lnTo>
                    <a:lnTo>
                      <a:pt x="875" y="139"/>
                    </a:lnTo>
                    <a:lnTo>
                      <a:pt x="961" y="145"/>
                    </a:lnTo>
                    <a:lnTo>
                      <a:pt x="1056" y="169"/>
                    </a:lnTo>
                    <a:lnTo>
                      <a:pt x="1157" y="179"/>
                    </a:lnTo>
                    <a:lnTo>
                      <a:pt x="1230" y="170"/>
                    </a:lnTo>
                    <a:lnTo>
                      <a:pt x="1517" y="104"/>
                    </a:lnTo>
                    <a:lnTo>
                      <a:pt x="1818" y="106"/>
                    </a:lnTo>
                    <a:lnTo>
                      <a:pt x="1925" y="63"/>
                    </a:lnTo>
                    <a:lnTo>
                      <a:pt x="2021" y="43"/>
                    </a:lnTo>
                    <a:lnTo>
                      <a:pt x="2165" y="7"/>
                    </a:lnTo>
                    <a:lnTo>
                      <a:pt x="2290" y="0"/>
                    </a:lnTo>
                    <a:lnTo>
                      <a:pt x="2757" y="71"/>
                    </a:lnTo>
                    <a:lnTo>
                      <a:pt x="2914" y="61"/>
                    </a:lnTo>
                    <a:lnTo>
                      <a:pt x="3039" y="95"/>
                    </a:lnTo>
                  </a:path>
                </a:pathLst>
              </a:custGeom>
              <a:noFill/>
              <a:ln w="704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8" name="Group 3546"/>
            <p:cNvGrpSpPr>
              <a:grpSpLocks/>
            </p:cNvGrpSpPr>
            <p:nvPr/>
          </p:nvGrpSpPr>
          <p:grpSpPr bwMode="auto">
            <a:xfrm>
              <a:off x="4517" y="3710"/>
              <a:ext cx="396" cy="1048"/>
              <a:chOff x="4517" y="3710"/>
              <a:chExt cx="396" cy="1048"/>
            </a:xfrm>
          </p:grpSpPr>
          <p:sp>
            <p:nvSpPr>
              <p:cNvPr id="493" name="Freeform 3547"/>
              <p:cNvSpPr>
                <a:spLocks/>
              </p:cNvSpPr>
              <p:nvPr/>
            </p:nvSpPr>
            <p:spPr bwMode="auto">
              <a:xfrm>
                <a:off x="4517" y="3710"/>
                <a:ext cx="396" cy="1048"/>
              </a:xfrm>
              <a:custGeom>
                <a:avLst/>
                <a:gdLst>
                  <a:gd name="T0" fmla="+- 0 4912 4517"/>
                  <a:gd name="T1" fmla="*/ T0 w 396"/>
                  <a:gd name="T2" fmla="+- 0 3710 3710"/>
                  <a:gd name="T3" fmla="*/ 3710 h 1048"/>
                  <a:gd name="T4" fmla="+- 0 4873 4517"/>
                  <a:gd name="T5" fmla="*/ T4 w 396"/>
                  <a:gd name="T6" fmla="+- 0 3793 3710"/>
                  <a:gd name="T7" fmla="*/ 3793 h 1048"/>
                  <a:gd name="T8" fmla="+- 0 4809 4517"/>
                  <a:gd name="T9" fmla="*/ T8 w 396"/>
                  <a:gd name="T10" fmla="+- 0 4120 3710"/>
                  <a:gd name="T11" fmla="*/ 4120 h 1048"/>
                  <a:gd name="T12" fmla="+- 0 4844 4517"/>
                  <a:gd name="T13" fmla="*/ T12 w 396"/>
                  <a:gd name="T14" fmla="+- 0 4239 3710"/>
                  <a:gd name="T15" fmla="*/ 4239 h 1048"/>
                  <a:gd name="T16" fmla="+- 0 4820 4517"/>
                  <a:gd name="T17" fmla="*/ T16 w 396"/>
                  <a:gd name="T18" fmla="+- 0 4542 3710"/>
                  <a:gd name="T19" fmla="*/ 4542 h 1048"/>
                  <a:gd name="T20" fmla="+- 0 4681 4517"/>
                  <a:gd name="T21" fmla="*/ T20 w 396"/>
                  <a:gd name="T22" fmla="+- 0 4661 3710"/>
                  <a:gd name="T23" fmla="*/ 4661 h 1048"/>
                  <a:gd name="T24" fmla="+- 0 4517 4517"/>
                  <a:gd name="T25" fmla="*/ T24 w 396"/>
                  <a:gd name="T26" fmla="+- 0 4757 3710"/>
                  <a:gd name="T27" fmla="*/ 4757 h 10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96" h="1048">
                    <a:moveTo>
                      <a:pt x="395" y="0"/>
                    </a:moveTo>
                    <a:lnTo>
                      <a:pt x="356" y="83"/>
                    </a:lnTo>
                    <a:lnTo>
                      <a:pt x="292" y="410"/>
                    </a:lnTo>
                    <a:lnTo>
                      <a:pt x="327" y="529"/>
                    </a:lnTo>
                    <a:lnTo>
                      <a:pt x="303" y="832"/>
                    </a:lnTo>
                    <a:lnTo>
                      <a:pt x="164" y="951"/>
                    </a:lnTo>
                    <a:lnTo>
                      <a:pt x="0" y="104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9" name="Group 3544"/>
            <p:cNvGrpSpPr>
              <a:grpSpLocks/>
            </p:cNvGrpSpPr>
            <p:nvPr/>
          </p:nvGrpSpPr>
          <p:grpSpPr bwMode="auto">
            <a:xfrm>
              <a:off x="4094" y="953"/>
              <a:ext cx="1299" cy="2558"/>
              <a:chOff x="4094" y="953"/>
              <a:chExt cx="1299" cy="2558"/>
            </a:xfrm>
          </p:grpSpPr>
          <p:sp>
            <p:nvSpPr>
              <p:cNvPr id="492" name="Freeform 3545"/>
              <p:cNvSpPr>
                <a:spLocks/>
              </p:cNvSpPr>
              <p:nvPr/>
            </p:nvSpPr>
            <p:spPr bwMode="auto">
              <a:xfrm>
                <a:off x="4094" y="953"/>
                <a:ext cx="1299" cy="2558"/>
              </a:xfrm>
              <a:custGeom>
                <a:avLst/>
                <a:gdLst>
                  <a:gd name="T0" fmla="+- 0 4094 4094"/>
                  <a:gd name="T1" fmla="*/ T0 w 1299"/>
                  <a:gd name="T2" fmla="+- 0 3510 953"/>
                  <a:gd name="T3" fmla="*/ 3510 h 2558"/>
                  <a:gd name="T4" fmla="+- 0 4179 4094"/>
                  <a:gd name="T5" fmla="*/ T4 w 1299"/>
                  <a:gd name="T6" fmla="+- 0 3140 953"/>
                  <a:gd name="T7" fmla="*/ 3140 h 2558"/>
                  <a:gd name="T8" fmla="+- 0 4185 4094"/>
                  <a:gd name="T9" fmla="*/ T8 w 1299"/>
                  <a:gd name="T10" fmla="+- 0 2930 953"/>
                  <a:gd name="T11" fmla="*/ 2930 h 2558"/>
                  <a:gd name="T12" fmla="+- 0 4158 4094"/>
                  <a:gd name="T13" fmla="*/ T12 w 1299"/>
                  <a:gd name="T14" fmla="+- 0 2559 953"/>
                  <a:gd name="T15" fmla="*/ 2559 h 2558"/>
                  <a:gd name="T16" fmla="+- 0 4136 4094"/>
                  <a:gd name="T17" fmla="*/ T16 w 1299"/>
                  <a:gd name="T18" fmla="+- 0 2216 953"/>
                  <a:gd name="T19" fmla="*/ 2216 h 2558"/>
                  <a:gd name="T20" fmla="+- 0 4272 4094"/>
                  <a:gd name="T21" fmla="*/ T20 w 1299"/>
                  <a:gd name="T22" fmla="+- 0 1900 953"/>
                  <a:gd name="T23" fmla="*/ 1900 h 2558"/>
                  <a:gd name="T24" fmla="+- 0 4267 4094"/>
                  <a:gd name="T25" fmla="*/ T24 w 1299"/>
                  <a:gd name="T26" fmla="+- 0 1844 953"/>
                  <a:gd name="T27" fmla="*/ 1844 h 2558"/>
                  <a:gd name="T28" fmla="+- 0 4166 4094"/>
                  <a:gd name="T29" fmla="*/ T28 w 1299"/>
                  <a:gd name="T30" fmla="+- 0 1707 953"/>
                  <a:gd name="T31" fmla="*/ 1707 h 2558"/>
                  <a:gd name="T32" fmla="+- 0 4188 4094"/>
                  <a:gd name="T33" fmla="*/ T32 w 1299"/>
                  <a:gd name="T34" fmla="+- 0 1587 953"/>
                  <a:gd name="T35" fmla="*/ 1587 h 2558"/>
                  <a:gd name="T36" fmla="+- 0 4358 4094"/>
                  <a:gd name="T37" fmla="*/ T36 w 1299"/>
                  <a:gd name="T38" fmla="+- 0 1413 953"/>
                  <a:gd name="T39" fmla="*/ 1413 h 2558"/>
                  <a:gd name="T40" fmla="+- 0 4523 4094"/>
                  <a:gd name="T41" fmla="*/ T40 w 1299"/>
                  <a:gd name="T42" fmla="+- 0 1353 953"/>
                  <a:gd name="T43" fmla="*/ 1353 h 2558"/>
                  <a:gd name="T44" fmla="+- 0 4668 4094"/>
                  <a:gd name="T45" fmla="*/ T44 w 1299"/>
                  <a:gd name="T46" fmla="+- 0 1227 953"/>
                  <a:gd name="T47" fmla="*/ 1227 h 2558"/>
                  <a:gd name="T48" fmla="+- 0 5055 4094"/>
                  <a:gd name="T49" fmla="*/ T48 w 1299"/>
                  <a:gd name="T50" fmla="+- 0 1131 953"/>
                  <a:gd name="T51" fmla="*/ 1131 h 2558"/>
                  <a:gd name="T52" fmla="+- 0 5392 4094"/>
                  <a:gd name="T53" fmla="*/ T52 w 1299"/>
                  <a:gd name="T54" fmla="+- 0 953 953"/>
                  <a:gd name="T55" fmla="*/ 953 h 2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99" h="2558">
                    <a:moveTo>
                      <a:pt x="0" y="2557"/>
                    </a:moveTo>
                    <a:lnTo>
                      <a:pt x="85" y="2187"/>
                    </a:lnTo>
                    <a:lnTo>
                      <a:pt x="91" y="1977"/>
                    </a:lnTo>
                    <a:lnTo>
                      <a:pt x="64" y="1606"/>
                    </a:lnTo>
                    <a:lnTo>
                      <a:pt x="42" y="1263"/>
                    </a:lnTo>
                    <a:lnTo>
                      <a:pt x="178" y="947"/>
                    </a:lnTo>
                    <a:lnTo>
                      <a:pt x="173" y="891"/>
                    </a:lnTo>
                    <a:lnTo>
                      <a:pt x="72" y="754"/>
                    </a:lnTo>
                    <a:lnTo>
                      <a:pt x="94" y="634"/>
                    </a:lnTo>
                    <a:lnTo>
                      <a:pt x="264" y="460"/>
                    </a:lnTo>
                    <a:lnTo>
                      <a:pt x="429" y="400"/>
                    </a:lnTo>
                    <a:lnTo>
                      <a:pt x="574" y="274"/>
                    </a:lnTo>
                    <a:lnTo>
                      <a:pt x="961" y="178"/>
                    </a:lnTo>
                    <a:lnTo>
                      <a:pt x="1298" y="0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0" name="Group 3542"/>
            <p:cNvGrpSpPr>
              <a:grpSpLocks/>
            </p:cNvGrpSpPr>
            <p:nvPr/>
          </p:nvGrpSpPr>
          <p:grpSpPr bwMode="auto">
            <a:xfrm>
              <a:off x="1439" y="640"/>
              <a:ext cx="3030" cy="844"/>
              <a:chOff x="1439" y="640"/>
              <a:chExt cx="3030" cy="844"/>
            </a:xfrm>
          </p:grpSpPr>
          <p:sp>
            <p:nvSpPr>
              <p:cNvPr id="491" name="Freeform 3543"/>
              <p:cNvSpPr>
                <a:spLocks/>
              </p:cNvSpPr>
              <p:nvPr/>
            </p:nvSpPr>
            <p:spPr bwMode="auto">
              <a:xfrm>
                <a:off x="1439" y="640"/>
                <a:ext cx="3030" cy="844"/>
              </a:xfrm>
              <a:custGeom>
                <a:avLst/>
                <a:gdLst>
                  <a:gd name="T0" fmla="+- 0 1439 1439"/>
                  <a:gd name="T1" fmla="*/ T0 w 3030"/>
                  <a:gd name="T2" fmla="+- 0 861 640"/>
                  <a:gd name="T3" fmla="*/ 861 h 844"/>
                  <a:gd name="T4" fmla="+- 0 1551 1439"/>
                  <a:gd name="T5" fmla="*/ T4 w 3030"/>
                  <a:gd name="T6" fmla="+- 0 812 640"/>
                  <a:gd name="T7" fmla="*/ 812 h 844"/>
                  <a:gd name="T8" fmla="+- 0 1948 1439"/>
                  <a:gd name="T9" fmla="*/ T8 w 3030"/>
                  <a:gd name="T10" fmla="+- 0 807 640"/>
                  <a:gd name="T11" fmla="*/ 807 h 844"/>
                  <a:gd name="T12" fmla="+- 0 2088 1439"/>
                  <a:gd name="T13" fmla="*/ T12 w 3030"/>
                  <a:gd name="T14" fmla="+- 0 866 640"/>
                  <a:gd name="T15" fmla="*/ 866 h 844"/>
                  <a:gd name="T16" fmla="+- 0 2190 1439"/>
                  <a:gd name="T17" fmla="*/ T16 w 3030"/>
                  <a:gd name="T18" fmla="+- 0 786 640"/>
                  <a:gd name="T19" fmla="*/ 786 h 844"/>
                  <a:gd name="T20" fmla="+- 0 2538 1439"/>
                  <a:gd name="T21" fmla="*/ T20 w 3030"/>
                  <a:gd name="T22" fmla="+- 0 672 640"/>
                  <a:gd name="T23" fmla="*/ 672 h 844"/>
                  <a:gd name="T24" fmla="+- 0 2726 1439"/>
                  <a:gd name="T25" fmla="*/ T24 w 3030"/>
                  <a:gd name="T26" fmla="+- 0 640 640"/>
                  <a:gd name="T27" fmla="*/ 640 h 844"/>
                  <a:gd name="T28" fmla="+- 0 3176 1439"/>
                  <a:gd name="T29" fmla="*/ T28 w 3030"/>
                  <a:gd name="T30" fmla="+- 0 678 640"/>
                  <a:gd name="T31" fmla="*/ 678 h 844"/>
                  <a:gd name="T32" fmla="+- 0 3434 1439"/>
                  <a:gd name="T33" fmla="*/ T32 w 3030"/>
                  <a:gd name="T34" fmla="+- 0 780 640"/>
                  <a:gd name="T35" fmla="*/ 780 h 844"/>
                  <a:gd name="T36" fmla="+- 0 3552 1439"/>
                  <a:gd name="T37" fmla="*/ T36 w 3030"/>
                  <a:gd name="T38" fmla="+- 0 694 640"/>
                  <a:gd name="T39" fmla="*/ 694 h 844"/>
                  <a:gd name="T40" fmla="+- 0 3884 1439"/>
                  <a:gd name="T41" fmla="*/ T40 w 3030"/>
                  <a:gd name="T42" fmla="+- 0 737 640"/>
                  <a:gd name="T43" fmla="*/ 737 h 844"/>
                  <a:gd name="T44" fmla="+- 0 3975 1439"/>
                  <a:gd name="T45" fmla="*/ T44 w 3030"/>
                  <a:gd name="T46" fmla="+- 0 823 640"/>
                  <a:gd name="T47" fmla="*/ 823 h 844"/>
                  <a:gd name="T48" fmla="+- 0 4217 1439"/>
                  <a:gd name="T49" fmla="*/ T48 w 3030"/>
                  <a:gd name="T50" fmla="+- 0 915 640"/>
                  <a:gd name="T51" fmla="*/ 915 h 844"/>
                  <a:gd name="T52" fmla="+- 0 4346 1439"/>
                  <a:gd name="T53" fmla="*/ T52 w 3030"/>
                  <a:gd name="T54" fmla="+- 0 1237 640"/>
                  <a:gd name="T55" fmla="*/ 1237 h 844"/>
                  <a:gd name="T56" fmla="+- 0 4468 1439"/>
                  <a:gd name="T57" fmla="*/ T56 w 3030"/>
                  <a:gd name="T58" fmla="+- 0 1484 640"/>
                  <a:gd name="T59" fmla="*/ 1484 h 8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0" h="844">
                    <a:moveTo>
                      <a:pt x="0" y="221"/>
                    </a:moveTo>
                    <a:lnTo>
                      <a:pt x="112" y="172"/>
                    </a:lnTo>
                    <a:lnTo>
                      <a:pt x="509" y="167"/>
                    </a:lnTo>
                    <a:lnTo>
                      <a:pt x="649" y="226"/>
                    </a:lnTo>
                    <a:lnTo>
                      <a:pt x="751" y="146"/>
                    </a:lnTo>
                    <a:lnTo>
                      <a:pt x="1099" y="32"/>
                    </a:lnTo>
                    <a:lnTo>
                      <a:pt x="1287" y="0"/>
                    </a:lnTo>
                    <a:lnTo>
                      <a:pt x="1737" y="38"/>
                    </a:lnTo>
                    <a:lnTo>
                      <a:pt x="1995" y="140"/>
                    </a:lnTo>
                    <a:lnTo>
                      <a:pt x="2113" y="54"/>
                    </a:lnTo>
                    <a:lnTo>
                      <a:pt x="2445" y="97"/>
                    </a:lnTo>
                    <a:lnTo>
                      <a:pt x="2536" y="183"/>
                    </a:lnTo>
                    <a:lnTo>
                      <a:pt x="2778" y="275"/>
                    </a:lnTo>
                    <a:lnTo>
                      <a:pt x="2907" y="597"/>
                    </a:lnTo>
                    <a:lnTo>
                      <a:pt x="3029" y="84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1" name="Group 3540"/>
            <p:cNvGrpSpPr>
              <a:grpSpLocks/>
            </p:cNvGrpSpPr>
            <p:nvPr/>
          </p:nvGrpSpPr>
          <p:grpSpPr bwMode="auto">
            <a:xfrm>
              <a:off x="259" y="3671"/>
              <a:ext cx="1162" cy="1164"/>
              <a:chOff x="259" y="3671"/>
              <a:chExt cx="1162" cy="1164"/>
            </a:xfrm>
          </p:grpSpPr>
          <p:sp>
            <p:nvSpPr>
              <p:cNvPr id="490" name="Freeform 3541"/>
              <p:cNvSpPr>
                <a:spLocks/>
              </p:cNvSpPr>
              <p:nvPr/>
            </p:nvSpPr>
            <p:spPr bwMode="auto">
              <a:xfrm>
                <a:off x="259" y="3671"/>
                <a:ext cx="1162" cy="1164"/>
              </a:xfrm>
              <a:custGeom>
                <a:avLst/>
                <a:gdLst>
                  <a:gd name="T0" fmla="+- 0 259 259"/>
                  <a:gd name="T1" fmla="*/ T0 w 1162"/>
                  <a:gd name="T2" fmla="+- 0 3671 3671"/>
                  <a:gd name="T3" fmla="*/ 3671 h 1164"/>
                  <a:gd name="T4" fmla="+- 0 373 259"/>
                  <a:gd name="T5" fmla="*/ T4 w 1162"/>
                  <a:gd name="T6" fmla="+- 0 3953 3671"/>
                  <a:gd name="T7" fmla="*/ 3953 h 1164"/>
                  <a:gd name="T8" fmla="+- 0 525 259"/>
                  <a:gd name="T9" fmla="*/ T8 w 1162"/>
                  <a:gd name="T10" fmla="+- 0 4151 3671"/>
                  <a:gd name="T11" fmla="*/ 4151 h 1164"/>
                  <a:gd name="T12" fmla="+- 0 602 259"/>
                  <a:gd name="T13" fmla="*/ T12 w 1162"/>
                  <a:gd name="T14" fmla="+- 0 4265 3671"/>
                  <a:gd name="T15" fmla="*/ 4265 h 1164"/>
                  <a:gd name="T16" fmla="+- 0 602 259"/>
                  <a:gd name="T17" fmla="*/ T16 w 1162"/>
                  <a:gd name="T18" fmla="+- 0 4355 3671"/>
                  <a:gd name="T19" fmla="*/ 4355 h 1164"/>
                  <a:gd name="T20" fmla="+- 0 1169 259"/>
                  <a:gd name="T21" fmla="*/ T20 w 1162"/>
                  <a:gd name="T22" fmla="+- 0 4607 3671"/>
                  <a:gd name="T23" fmla="*/ 4607 h 1164"/>
                  <a:gd name="T24" fmla="+- 0 1421 259"/>
                  <a:gd name="T25" fmla="*/ T24 w 1162"/>
                  <a:gd name="T26" fmla="+- 0 4835 3671"/>
                  <a:gd name="T27" fmla="*/ 4835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2" h="1164">
                    <a:moveTo>
                      <a:pt x="0" y="0"/>
                    </a:moveTo>
                    <a:lnTo>
                      <a:pt x="114" y="282"/>
                    </a:lnTo>
                    <a:lnTo>
                      <a:pt x="266" y="480"/>
                    </a:lnTo>
                    <a:lnTo>
                      <a:pt x="343" y="594"/>
                    </a:lnTo>
                    <a:lnTo>
                      <a:pt x="343" y="684"/>
                    </a:lnTo>
                    <a:lnTo>
                      <a:pt x="910" y="936"/>
                    </a:lnTo>
                    <a:lnTo>
                      <a:pt x="1162" y="1164"/>
                    </a:lnTo>
                  </a:path>
                </a:pathLst>
              </a:custGeom>
              <a:noFill/>
              <a:ln w="704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2" name="Group 3538"/>
            <p:cNvGrpSpPr>
              <a:grpSpLocks/>
            </p:cNvGrpSpPr>
            <p:nvPr/>
          </p:nvGrpSpPr>
          <p:grpSpPr bwMode="auto">
            <a:xfrm>
              <a:off x="4494" y="4678"/>
              <a:ext cx="1041" cy="2308"/>
              <a:chOff x="4494" y="4678"/>
              <a:chExt cx="1041" cy="2308"/>
            </a:xfrm>
          </p:grpSpPr>
          <p:sp>
            <p:nvSpPr>
              <p:cNvPr id="489" name="Freeform 3539"/>
              <p:cNvSpPr>
                <a:spLocks/>
              </p:cNvSpPr>
              <p:nvPr/>
            </p:nvSpPr>
            <p:spPr bwMode="auto">
              <a:xfrm>
                <a:off x="4494" y="4678"/>
                <a:ext cx="1041" cy="2308"/>
              </a:xfrm>
              <a:custGeom>
                <a:avLst/>
                <a:gdLst>
                  <a:gd name="T0" fmla="+- 0 5509 4494"/>
                  <a:gd name="T1" fmla="*/ T0 w 1041"/>
                  <a:gd name="T2" fmla="+- 0 4678 4678"/>
                  <a:gd name="T3" fmla="*/ 4678 h 2308"/>
                  <a:gd name="T4" fmla="+- 0 5534 4494"/>
                  <a:gd name="T5" fmla="*/ T4 w 1041"/>
                  <a:gd name="T6" fmla="+- 0 4735 4678"/>
                  <a:gd name="T7" fmla="*/ 4735 h 2308"/>
                  <a:gd name="T8" fmla="+- 0 5440 4494"/>
                  <a:gd name="T9" fmla="*/ T8 w 1041"/>
                  <a:gd name="T10" fmla="+- 0 4929 4678"/>
                  <a:gd name="T11" fmla="*/ 4929 h 2308"/>
                  <a:gd name="T12" fmla="+- 0 5259 4494"/>
                  <a:gd name="T13" fmla="*/ T12 w 1041"/>
                  <a:gd name="T14" fmla="+- 0 4998 4678"/>
                  <a:gd name="T15" fmla="*/ 4998 h 2308"/>
                  <a:gd name="T16" fmla="+- 0 5077 4494"/>
                  <a:gd name="T17" fmla="*/ T16 w 1041"/>
                  <a:gd name="T18" fmla="+- 0 5236 4678"/>
                  <a:gd name="T19" fmla="*/ 5236 h 2308"/>
                  <a:gd name="T20" fmla="+- 0 4996 4494"/>
                  <a:gd name="T21" fmla="*/ T20 w 1041"/>
                  <a:gd name="T22" fmla="+- 0 5405 4678"/>
                  <a:gd name="T23" fmla="*/ 5405 h 2308"/>
                  <a:gd name="T24" fmla="+- 0 4976 4494"/>
                  <a:gd name="T25" fmla="*/ T24 w 1041"/>
                  <a:gd name="T26" fmla="+- 0 5575 4678"/>
                  <a:gd name="T27" fmla="*/ 5575 h 2308"/>
                  <a:gd name="T28" fmla="+- 0 4926 4494"/>
                  <a:gd name="T29" fmla="*/ T28 w 1041"/>
                  <a:gd name="T30" fmla="+- 0 5719 4678"/>
                  <a:gd name="T31" fmla="*/ 5719 h 2308"/>
                  <a:gd name="T32" fmla="+- 0 4971 4494"/>
                  <a:gd name="T33" fmla="*/ T32 w 1041"/>
                  <a:gd name="T34" fmla="+- 0 5806 4678"/>
                  <a:gd name="T35" fmla="*/ 5806 h 2308"/>
                  <a:gd name="T36" fmla="+- 0 4939 4494"/>
                  <a:gd name="T37" fmla="*/ T36 w 1041"/>
                  <a:gd name="T38" fmla="+- 0 5951 4678"/>
                  <a:gd name="T39" fmla="*/ 5951 h 2308"/>
                  <a:gd name="T40" fmla="+- 0 4783 4494"/>
                  <a:gd name="T41" fmla="*/ T40 w 1041"/>
                  <a:gd name="T42" fmla="+- 0 6076 4678"/>
                  <a:gd name="T43" fmla="*/ 6076 h 2308"/>
                  <a:gd name="T44" fmla="+- 0 4632 4494"/>
                  <a:gd name="T45" fmla="*/ T44 w 1041"/>
                  <a:gd name="T46" fmla="+- 0 6515 4678"/>
                  <a:gd name="T47" fmla="*/ 6515 h 2308"/>
                  <a:gd name="T48" fmla="+- 0 4507 4494"/>
                  <a:gd name="T49" fmla="*/ T48 w 1041"/>
                  <a:gd name="T50" fmla="+- 0 6754 4678"/>
                  <a:gd name="T51" fmla="*/ 6754 h 2308"/>
                  <a:gd name="T52" fmla="+- 0 4494 4494"/>
                  <a:gd name="T53" fmla="*/ T52 w 1041"/>
                  <a:gd name="T54" fmla="+- 0 6985 4678"/>
                  <a:gd name="T55" fmla="*/ 6985 h 2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1" h="2308">
                    <a:moveTo>
                      <a:pt x="1015" y="0"/>
                    </a:moveTo>
                    <a:lnTo>
                      <a:pt x="1040" y="57"/>
                    </a:lnTo>
                    <a:lnTo>
                      <a:pt x="946" y="251"/>
                    </a:lnTo>
                    <a:lnTo>
                      <a:pt x="765" y="320"/>
                    </a:lnTo>
                    <a:lnTo>
                      <a:pt x="583" y="558"/>
                    </a:lnTo>
                    <a:lnTo>
                      <a:pt x="502" y="727"/>
                    </a:lnTo>
                    <a:lnTo>
                      <a:pt x="482" y="897"/>
                    </a:lnTo>
                    <a:lnTo>
                      <a:pt x="432" y="1041"/>
                    </a:lnTo>
                    <a:lnTo>
                      <a:pt x="477" y="1128"/>
                    </a:lnTo>
                    <a:lnTo>
                      <a:pt x="445" y="1273"/>
                    </a:lnTo>
                    <a:lnTo>
                      <a:pt x="289" y="1398"/>
                    </a:lnTo>
                    <a:lnTo>
                      <a:pt x="138" y="1837"/>
                    </a:lnTo>
                    <a:lnTo>
                      <a:pt x="13" y="2076"/>
                    </a:lnTo>
                    <a:lnTo>
                      <a:pt x="0" y="230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3" name="Group 3536"/>
            <p:cNvGrpSpPr>
              <a:grpSpLocks/>
            </p:cNvGrpSpPr>
            <p:nvPr/>
          </p:nvGrpSpPr>
          <p:grpSpPr bwMode="auto">
            <a:xfrm>
              <a:off x="1408" y="4826"/>
              <a:ext cx="3457" cy="1079"/>
              <a:chOff x="1408" y="4826"/>
              <a:chExt cx="3457" cy="1079"/>
            </a:xfrm>
          </p:grpSpPr>
          <p:sp>
            <p:nvSpPr>
              <p:cNvPr id="488" name="Freeform 3537"/>
              <p:cNvSpPr>
                <a:spLocks/>
              </p:cNvSpPr>
              <p:nvPr/>
            </p:nvSpPr>
            <p:spPr bwMode="auto">
              <a:xfrm>
                <a:off x="1408" y="4826"/>
                <a:ext cx="3457" cy="1079"/>
              </a:xfrm>
              <a:custGeom>
                <a:avLst/>
                <a:gdLst>
                  <a:gd name="T0" fmla="+- 0 1408 1408"/>
                  <a:gd name="T1" fmla="*/ T0 w 3457"/>
                  <a:gd name="T2" fmla="+- 0 4826 4826"/>
                  <a:gd name="T3" fmla="*/ 4826 h 1079"/>
                  <a:gd name="T4" fmla="+- 0 1833 1408"/>
                  <a:gd name="T5" fmla="*/ T4 w 3457"/>
                  <a:gd name="T6" fmla="+- 0 5179 4826"/>
                  <a:gd name="T7" fmla="*/ 5179 h 1079"/>
                  <a:gd name="T8" fmla="+- 0 1971 1408"/>
                  <a:gd name="T9" fmla="*/ T8 w 3457"/>
                  <a:gd name="T10" fmla="+- 0 5348 4826"/>
                  <a:gd name="T11" fmla="*/ 5348 h 1079"/>
                  <a:gd name="T12" fmla="+- 0 2279 1408"/>
                  <a:gd name="T13" fmla="*/ T12 w 3457"/>
                  <a:gd name="T14" fmla="+- 0 5571 4826"/>
                  <a:gd name="T15" fmla="*/ 5571 h 1079"/>
                  <a:gd name="T16" fmla="+- 0 2301 1408"/>
                  <a:gd name="T17" fmla="*/ T16 w 3457"/>
                  <a:gd name="T18" fmla="+- 0 5681 4826"/>
                  <a:gd name="T19" fmla="*/ 5681 h 1079"/>
                  <a:gd name="T20" fmla="+- 0 2366 1408"/>
                  <a:gd name="T21" fmla="*/ T20 w 3457"/>
                  <a:gd name="T22" fmla="+- 0 5814 4826"/>
                  <a:gd name="T23" fmla="*/ 5814 h 1079"/>
                  <a:gd name="T24" fmla="+- 0 2431 1408"/>
                  <a:gd name="T25" fmla="*/ T24 w 3457"/>
                  <a:gd name="T26" fmla="+- 0 5887 4826"/>
                  <a:gd name="T27" fmla="*/ 5887 h 1079"/>
                  <a:gd name="T28" fmla="+- 0 2712 1408"/>
                  <a:gd name="T29" fmla="*/ T28 w 3457"/>
                  <a:gd name="T30" fmla="+- 0 5862 4826"/>
                  <a:gd name="T31" fmla="*/ 5862 h 1079"/>
                  <a:gd name="T32" fmla="+- 0 2912 1408"/>
                  <a:gd name="T33" fmla="*/ T32 w 3457"/>
                  <a:gd name="T34" fmla="+- 0 5779 4826"/>
                  <a:gd name="T35" fmla="*/ 5779 h 1079"/>
                  <a:gd name="T36" fmla="+- 0 3047 1408"/>
                  <a:gd name="T37" fmla="*/ T36 w 3457"/>
                  <a:gd name="T38" fmla="+- 0 5696 4826"/>
                  <a:gd name="T39" fmla="*/ 5696 h 1079"/>
                  <a:gd name="T40" fmla="+- 0 3104 1408"/>
                  <a:gd name="T41" fmla="*/ T40 w 3457"/>
                  <a:gd name="T42" fmla="+- 0 5571 4826"/>
                  <a:gd name="T43" fmla="*/ 5571 h 1079"/>
                  <a:gd name="T44" fmla="+- 0 3317 1408"/>
                  <a:gd name="T45" fmla="*/ T44 w 3457"/>
                  <a:gd name="T46" fmla="+- 0 5543 4826"/>
                  <a:gd name="T47" fmla="*/ 5543 h 1079"/>
                  <a:gd name="T48" fmla="+- 0 3365 1408"/>
                  <a:gd name="T49" fmla="*/ T48 w 3457"/>
                  <a:gd name="T50" fmla="+- 0 5548 4826"/>
                  <a:gd name="T51" fmla="*/ 5548 h 1079"/>
                  <a:gd name="T52" fmla="+- 0 3437 1408"/>
                  <a:gd name="T53" fmla="*/ T52 w 3457"/>
                  <a:gd name="T54" fmla="+- 0 5591 4826"/>
                  <a:gd name="T55" fmla="*/ 5591 h 1079"/>
                  <a:gd name="T56" fmla="+- 0 3532 1408"/>
                  <a:gd name="T57" fmla="*/ T56 w 3457"/>
                  <a:gd name="T58" fmla="+- 0 5704 4826"/>
                  <a:gd name="T59" fmla="*/ 5704 h 1079"/>
                  <a:gd name="T60" fmla="+- 0 3625 1408"/>
                  <a:gd name="T61" fmla="*/ T60 w 3457"/>
                  <a:gd name="T62" fmla="+- 0 5774 4826"/>
                  <a:gd name="T63" fmla="*/ 5774 h 1079"/>
                  <a:gd name="T64" fmla="+- 0 3743 1408"/>
                  <a:gd name="T65" fmla="*/ T64 w 3457"/>
                  <a:gd name="T66" fmla="+- 0 5854 4826"/>
                  <a:gd name="T67" fmla="*/ 5854 h 1079"/>
                  <a:gd name="T68" fmla="+- 0 3903 1408"/>
                  <a:gd name="T69" fmla="*/ T68 w 3457"/>
                  <a:gd name="T70" fmla="+- 0 5905 4826"/>
                  <a:gd name="T71" fmla="*/ 5905 h 1079"/>
                  <a:gd name="T72" fmla="+- 0 4028 1408"/>
                  <a:gd name="T73" fmla="*/ T72 w 3457"/>
                  <a:gd name="T74" fmla="+- 0 5874 4826"/>
                  <a:gd name="T75" fmla="*/ 5874 h 1079"/>
                  <a:gd name="T76" fmla="+- 0 4085 1408"/>
                  <a:gd name="T77" fmla="*/ T76 w 3457"/>
                  <a:gd name="T78" fmla="+- 0 5889 4826"/>
                  <a:gd name="T79" fmla="*/ 5889 h 1079"/>
                  <a:gd name="T80" fmla="+- 0 4358 1408"/>
                  <a:gd name="T81" fmla="*/ T80 w 3457"/>
                  <a:gd name="T82" fmla="+- 0 5756 4826"/>
                  <a:gd name="T83" fmla="*/ 5756 h 1079"/>
                  <a:gd name="T84" fmla="+- 0 4534 1408"/>
                  <a:gd name="T85" fmla="*/ T84 w 3457"/>
                  <a:gd name="T86" fmla="+- 0 5731 4826"/>
                  <a:gd name="T87" fmla="*/ 5731 h 1079"/>
                  <a:gd name="T88" fmla="+- 0 4606 1408"/>
                  <a:gd name="T89" fmla="*/ T88 w 3457"/>
                  <a:gd name="T90" fmla="+- 0 5686 4826"/>
                  <a:gd name="T91" fmla="*/ 5686 h 1079"/>
                  <a:gd name="T92" fmla="+- 0 4731 1408"/>
                  <a:gd name="T93" fmla="*/ T92 w 3457"/>
                  <a:gd name="T94" fmla="+- 0 5689 4826"/>
                  <a:gd name="T95" fmla="*/ 5689 h 1079"/>
                  <a:gd name="T96" fmla="+- 0 4864 1408"/>
                  <a:gd name="T97" fmla="*/ T96 w 3457"/>
                  <a:gd name="T98" fmla="+- 0 5600 4826"/>
                  <a:gd name="T99" fmla="*/ 5600 h 10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3457" h="1079">
                    <a:moveTo>
                      <a:pt x="0" y="0"/>
                    </a:moveTo>
                    <a:lnTo>
                      <a:pt x="425" y="353"/>
                    </a:lnTo>
                    <a:lnTo>
                      <a:pt x="563" y="522"/>
                    </a:lnTo>
                    <a:lnTo>
                      <a:pt x="871" y="745"/>
                    </a:lnTo>
                    <a:lnTo>
                      <a:pt x="893" y="855"/>
                    </a:lnTo>
                    <a:lnTo>
                      <a:pt x="958" y="988"/>
                    </a:lnTo>
                    <a:lnTo>
                      <a:pt x="1023" y="1061"/>
                    </a:lnTo>
                    <a:lnTo>
                      <a:pt x="1304" y="1036"/>
                    </a:lnTo>
                    <a:lnTo>
                      <a:pt x="1504" y="953"/>
                    </a:lnTo>
                    <a:lnTo>
                      <a:pt x="1639" y="870"/>
                    </a:lnTo>
                    <a:lnTo>
                      <a:pt x="1696" y="745"/>
                    </a:lnTo>
                    <a:lnTo>
                      <a:pt x="1909" y="717"/>
                    </a:lnTo>
                    <a:lnTo>
                      <a:pt x="1957" y="722"/>
                    </a:lnTo>
                    <a:lnTo>
                      <a:pt x="2029" y="765"/>
                    </a:lnTo>
                    <a:lnTo>
                      <a:pt x="2124" y="878"/>
                    </a:lnTo>
                    <a:lnTo>
                      <a:pt x="2217" y="948"/>
                    </a:lnTo>
                    <a:lnTo>
                      <a:pt x="2335" y="1028"/>
                    </a:lnTo>
                    <a:lnTo>
                      <a:pt x="2495" y="1079"/>
                    </a:lnTo>
                    <a:lnTo>
                      <a:pt x="2620" y="1048"/>
                    </a:lnTo>
                    <a:lnTo>
                      <a:pt x="2677" y="1063"/>
                    </a:lnTo>
                    <a:lnTo>
                      <a:pt x="2950" y="930"/>
                    </a:lnTo>
                    <a:lnTo>
                      <a:pt x="3126" y="905"/>
                    </a:lnTo>
                    <a:lnTo>
                      <a:pt x="3198" y="860"/>
                    </a:lnTo>
                    <a:lnTo>
                      <a:pt x="3323" y="863"/>
                    </a:lnTo>
                    <a:lnTo>
                      <a:pt x="3456" y="77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4" name="Group 3534"/>
            <p:cNvGrpSpPr>
              <a:grpSpLocks/>
            </p:cNvGrpSpPr>
            <p:nvPr/>
          </p:nvGrpSpPr>
          <p:grpSpPr bwMode="auto">
            <a:xfrm>
              <a:off x="2669" y="3969"/>
              <a:ext cx="980" cy="2628"/>
              <a:chOff x="2669" y="3969"/>
              <a:chExt cx="980" cy="2628"/>
            </a:xfrm>
          </p:grpSpPr>
          <p:sp>
            <p:nvSpPr>
              <p:cNvPr id="487" name="Freeform 3535"/>
              <p:cNvSpPr>
                <a:spLocks/>
              </p:cNvSpPr>
              <p:nvPr/>
            </p:nvSpPr>
            <p:spPr bwMode="auto">
              <a:xfrm>
                <a:off x="2669" y="3969"/>
                <a:ext cx="980" cy="2628"/>
              </a:xfrm>
              <a:custGeom>
                <a:avLst/>
                <a:gdLst>
                  <a:gd name="T0" fmla="+- 0 2669 2669"/>
                  <a:gd name="T1" fmla="*/ T0 w 980"/>
                  <a:gd name="T2" fmla="+- 0 6597 3969"/>
                  <a:gd name="T3" fmla="*/ 6597 h 2628"/>
                  <a:gd name="T4" fmla="+- 0 2900 2669"/>
                  <a:gd name="T5" fmla="*/ T4 w 980"/>
                  <a:gd name="T6" fmla="+- 0 6138 3969"/>
                  <a:gd name="T7" fmla="*/ 6138 h 2628"/>
                  <a:gd name="T8" fmla="+- 0 2887 2669"/>
                  <a:gd name="T9" fmla="*/ T8 w 980"/>
                  <a:gd name="T10" fmla="+- 0 6073 3969"/>
                  <a:gd name="T11" fmla="*/ 6073 h 2628"/>
                  <a:gd name="T12" fmla="+- 0 3045 2669"/>
                  <a:gd name="T13" fmla="*/ T12 w 980"/>
                  <a:gd name="T14" fmla="+- 0 5809 3969"/>
                  <a:gd name="T15" fmla="*/ 5809 h 2628"/>
                  <a:gd name="T16" fmla="+- 0 3042 2669"/>
                  <a:gd name="T17" fmla="*/ T16 w 980"/>
                  <a:gd name="T18" fmla="+- 0 5699 3969"/>
                  <a:gd name="T19" fmla="*/ 5699 h 2628"/>
                  <a:gd name="T20" fmla="+- 0 3100 2669"/>
                  <a:gd name="T21" fmla="*/ T20 w 980"/>
                  <a:gd name="T22" fmla="+- 0 5574 3969"/>
                  <a:gd name="T23" fmla="*/ 5574 h 2628"/>
                  <a:gd name="T24" fmla="+- 0 3057 2669"/>
                  <a:gd name="T25" fmla="*/ T24 w 980"/>
                  <a:gd name="T26" fmla="+- 0 5313 3969"/>
                  <a:gd name="T27" fmla="*/ 5313 h 2628"/>
                  <a:gd name="T28" fmla="+- 0 3145 2669"/>
                  <a:gd name="T29" fmla="*/ T28 w 980"/>
                  <a:gd name="T30" fmla="+- 0 5122 3969"/>
                  <a:gd name="T31" fmla="*/ 5122 h 2628"/>
                  <a:gd name="T32" fmla="+- 0 3303 2669"/>
                  <a:gd name="T33" fmla="*/ T32 w 980"/>
                  <a:gd name="T34" fmla="+- 0 4912 3969"/>
                  <a:gd name="T35" fmla="*/ 4912 h 2628"/>
                  <a:gd name="T36" fmla="+- 0 3393 2669"/>
                  <a:gd name="T37" fmla="*/ T36 w 980"/>
                  <a:gd name="T38" fmla="+- 0 4789 3969"/>
                  <a:gd name="T39" fmla="*/ 4789 h 2628"/>
                  <a:gd name="T40" fmla="+- 0 3488 2669"/>
                  <a:gd name="T41" fmla="*/ T40 w 980"/>
                  <a:gd name="T42" fmla="+- 0 4438 3969"/>
                  <a:gd name="T43" fmla="*/ 4438 h 2628"/>
                  <a:gd name="T44" fmla="+- 0 3603 2669"/>
                  <a:gd name="T45" fmla="*/ T44 w 980"/>
                  <a:gd name="T46" fmla="+- 0 4122 3969"/>
                  <a:gd name="T47" fmla="*/ 4122 h 2628"/>
                  <a:gd name="T48" fmla="+- 0 3648 2669"/>
                  <a:gd name="T49" fmla="*/ T48 w 980"/>
                  <a:gd name="T50" fmla="+- 0 3969 3969"/>
                  <a:gd name="T51" fmla="*/ 3969 h 26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0" h="2628">
                    <a:moveTo>
                      <a:pt x="0" y="2628"/>
                    </a:moveTo>
                    <a:lnTo>
                      <a:pt x="231" y="2169"/>
                    </a:lnTo>
                    <a:lnTo>
                      <a:pt x="218" y="2104"/>
                    </a:lnTo>
                    <a:lnTo>
                      <a:pt x="376" y="1840"/>
                    </a:lnTo>
                    <a:lnTo>
                      <a:pt x="373" y="1730"/>
                    </a:lnTo>
                    <a:lnTo>
                      <a:pt x="431" y="1605"/>
                    </a:lnTo>
                    <a:lnTo>
                      <a:pt x="388" y="1344"/>
                    </a:lnTo>
                    <a:lnTo>
                      <a:pt x="476" y="1153"/>
                    </a:lnTo>
                    <a:lnTo>
                      <a:pt x="634" y="943"/>
                    </a:lnTo>
                    <a:lnTo>
                      <a:pt x="724" y="820"/>
                    </a:lnTo>
                    <a:lnTo>
                      <a:pt x="819" y="469"/>
                    </a:lnTo>
                    <a:lnTo>
                      <a:pt x="934" y="153"/>
                    </a:lnTo>
                    <a:lnTo>
                      <a:pt x="979" y="0"/>
                    </a:lnTo>
                  </a:path>
                </a:pathLst>
              </a:custGeom>
              <a:noFill/>
              <a:ln w="703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5" name="Group 3532"/>
            <p:cNvGrpSpPr>
              <a:grpSpLocks/>
            </p:cNvGrpSpPr>
            <p:nvPr/>
          </p:nvGrpSpPr>
          <p:grpSpPr bwMode="auto">
            <a:xfrm>
              <a:off x="792" y="5779"/>
              <a:ext cx="1604" cy="224"/>
              <a:chOff x="792" y="5779"/>
              <a:chExt cx="1604" cy="224"/>
            </a:xfrm>
          </p:grpSpPr>
          <p:sp>
            <p:nvSpPr>
              <p:cNvPr id="486" name="Freeform 3533"/>
              <p:cNvSpPr>
                <a:spLocks/>
              </p:cNvSpPr>
              <p:nvPr/>
            </p:nvSpPr>
            <p:spPr bwMode="auto">
              <a:xfrm>
                <a:off x="792" y="5779"/>
                <a:ext cx="1604" cy="224"/>
              </a:xfrm>
              <a:custGeom>
                <a:avLst/>
                <a:gdLst>
                  <a:gd name="T0" fmla="+- 0 792 792"/>
                  <a:gd name="T1" fmla="*/ T0 w 1604"/>
                  <a:gd name="T2" fmla="+- 0 5904 5779"/>
                  <a:gd name="T3" fmla="*/ 5904 h 224"/>
                  <a:gd name="T4" fmla="+- 0 1029 792"/>
                  <a:gd name="T5" fmla="*/ T4 w 1604"/>
                  <a:gd name="T6" fmla="+- 0 5911 5779"/>
                  <a:gd name="T7" fmla="*/ 5911 h 224"/>
                  <a:gd name="T8" fmla="+- 0 1160 792"/>
                  <a:gd name="T9" fmla="*/ T8 w 1604"/>
                  <a:gd name="T10" fmla="+- 0 6003 5779"/>
                  <a:gd name="T11" fmla="*/ 6003 h 224"/>
                  <a:gd name="T12" fmla="+- 0 1404 792"/>
                  <a:gd name="T13" fmla="*/ T12 w 1604"/>
                  <a:gd name="T14" fmla="+- 0 5976 5779"/>
                  <a:gd name="T15" fmla="*/ 5976 h 224"/>
                  <a:gd name="T16" fmla="+- 0 1837 792"/>
                  <a:gd name="T17" fmla="*/ T16 w 1604"/>
                  <a:gd name="T18" fmla="+- 0 5877 5779"/>
                  <a:gd name="T19" fmla="*/ 5877 h 224"/>
                  <a:gd name="T20" fmla="+- 0 2159 792"/>
                  <a:gd name="T21" fmla="*/ T20 w 1604"/>
                  <a:gd name="T22" fmla="+- 0 5779 5779"/>
                  <a:gd name="T23" fmla="*/ 5779 h 224"/>
                  <a:gd name="T24" fmla="+- 0 2396 792"/>
                  <a:gd name="T25" fmla="*/ T24 w 1604"/>
                  <a:gd name="T26" fmla="+- 0 5849 5779"/>
                  <a:gd name="T27" fmla="*/ 5849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04" h="224">
                    <a:moveTo>
                      <a:pt x="0" y="125"/>
                    </a:moveTo>
                    <a:lnTo>
                      <a:pt x="237" y="132"/>
                    </a:lnTo>
                    <a:lnTo>
                      <a:pt x="368" y="224"/>
                    </a:lnTo>
                    <a:lnTo>
                      <a:pt x="612" y="197"/>
                    </a:lnTo>
                    <a:lnTo>
                      <a:pt x="1045" y="98"/>
                    </a:lnTo>
                    <a:lnTo>
                      <a:pt x="1367" y="0"/>
                    </a:lnTo>
                    <a:lnTo>
                      <a:pt x="1604" y="70"/>
                    </a:lnTo>
                  </a:path>
                </a:pathLst>
              </a:custGeom>
              <a:noFill/>
              <a:ln w="7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6" name="Group 3530"/>
            <p:cNvGrpSpPr>
              <a:grpSpLocks/>
            </p:cNvGrpSpPr>
            <p:nvPr/>
          </p:nvGrpSpPr>
          <p:grpSpPr bwMode="auto">
            <a:xfrm>
              <a:off x="1371" y="1412"/>
              <a:ext cx="1305" cy="1882"/>
              <a:chOff x="1371" y="1412"/>
              <a:chExt cx="1305" cy="1882"/>
            </a:xfrm>
          </p:grpSpPr>
          <p:sp>
            <p:nvSpPr>
              <p:cNvPr id="485" name="Freeform 3531"/>
              <p:cNvSpPr>
                <a:spLocks/>
              </p:cNvSpPr>
              <p:nvPr/>
            </p:nvSpPr>
            <p:spPr bwMode="auto">
              <a:xfrm>
                <a:off x="1371" y="1412"/>
                <a:ext cx="1305" cy="1882"/>
              </a:xfrm>
              <a:custGeom>
                <a:avLst/>
                <a:gdLst>
                  <a:gd name="T0" fmla="+- 0 1371 1371"/>
                  <a:gd name="T1" fmla="*/ T0 w 1305"/>
                  <a:gd name="T2" fmla="+- 0 1412 1412"/>
                  <a:gd name="T3" fmla="*/ 1412 h 1882"/>
                  <a:gd name="T4" fmla="+- 0 1862 1371"/>
                  <a:gd name="T5" fmla="*/ T4 w 1305"/>
                  <a:gd name="T6" fmla="+- 0 1801 1412"/>
                  <a:gd name="T7" fmla="*/ 1801 h 1882"/>
                  <a:gd name="T8" fmla="+- 0 1979 1371"/>
                  <a:gd name="T9" fmla="*/ T8 w 1305"/>
                  <a:gd name="T10" fmla="+- 0 2101 1412"/>
                  <a:gd name="T11" fmla="*/ 2101 h 1882"/>
                  <a:gd name="T12" fmla="+- 0 1992 1371"/>
                  <a:gd name="T13" fmla="*/ T12 w 1305"/>
                  <a:gd name="T14" fmla="+- 0 2257 1412"/>
                  <a:gd name="T15" fmla="*/ 2257 h 1882"/>
                  <a:gd name="T16" fmla="+- 0 2098 1371"/>
                  <a:gd name="T17" fmla="*/ T16 w 1305"/>
                  <a:gd name="T18" fmla="+- 0 2345 1412"/>
                  <a:gd name="T19" fmla="*/ 2345 h 1882"/>
                  <a:gd name="T20" fmla="+- 0 2242 1371"/>
                  <a:gd name="T21" fmla="*/ T20 w 1305"/>
                  <a:gd name="T22" fmla="+- 0 2646 1412"/>
                  <a:gd name="T23" fmla="*/ 2646 h 1882"/>
                  <a:gd name="T24" fmla="+- 0 2386 1371"/>
                  <a:gd name="T25" fmla="*/ T24 w 1305"/>
                  <a:gd name="T26" fmla="+- 0 2765 1412"/>
                  <a:gd name="T27" fmla="*/ 2765 h 1882"/>
                  <a:gd name="T28" fmla="+- 0 2555 1371"/>
                  <a:gd name="T29" fmla="*/ T28 w 1305"/>
                  <a:gd name="T30" fmla="+- 0 3060 1412"/>
                  <a:gd name="T31" fmla="*/ 3060 h 1882"/>
                  <a:gd name="T32" fmla="+- 0 2641 1371"/>
                  <a:gd name="T33" fmla="*/ T32 w 1305"/>
                  <a:gd name="T34" fmla="+- 0 3116 1412"/>
                  <a:gd name="T35" fmla="*/ 3116 h 1882"/>
                  <a:gd name="T36" fmla="+- 0 2675 1371"/>
                  <a:gd name="T37" fmla="*/ T36 w 1305"/>
                  <a:gd name="T38" fmla="+- 0 3294 1412"/>
                  <a:gd name="T39" fmla="*/ 3294 h 18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05" h="1882">
                    <a:moveTo>
                      <a:pt x="0" y="0"/>
                    </a:moveTo>
                    <a:lnTo>
                      <a:pt x="491" y="389"/>
                    </a:lnTo>
                    <a:lnTo>
                      <a:pt x="608" y="689"/>
                    </a:lnTo>
                    <a:lnTo>
                      <a:pt x="621" y="845"/>
                    </a:lnTo>
                    <a:lnTo>
                      <a:pt x="727" y="933"/>
                    </a:lnTo>
                    <a:lnTo>
                      <a:pt x="871" y="1234"/>
                    </a:lnTo>
                    <a:lnTo>
                      <a:pt x="1015" y="1353"/>
                    </a:lnTo>
                    <a:lnTo>
                      <a:pt x="1184" y="1648"/>
                    </a:lnTo>
                    <a:lnTo>
                      <a:pt x="1270" y="1704"/>
                    </a:lnTo>
                    <a:lnTo>
                      <a:pt x="1304" y="1882"/>
                    </a:lnTo>
                  </a:path>
                </a:pathLst>
              </a:custGeom>
              <a:noFill/>
              <a:ln w="938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7" name="Group 3528"/>
            <p:cNvGrpSpPr>
              <a:grpSpLocks/>
            </p:cNvGrpSpPr>
            <p:nvPr/>
          </p:nvGrpSpPr>
          <p:grpSpPr bwMode="auto">
            <a:xfrm>
              <a:off x="5490" y="4028"/>
              <a:ext cx="418" cy="635"/>
              <a:chOff x="5490" y="4028"/>
              <a:chExt cx="418" cy="635"/>
            </a:xfrm>
          </p:grpSpPr>
          <p:sp>
            <p:nvSpPr>
              <p:cNvPr id="484" name="Freeform 3529"/>
              <p:cNvSpPr>
                <a:spLocks/>
              </p:cNvSpPr>
              <p:nvPr/>
            </p:nvSpPr>
            <p:spPr bwMode="auto">
              <a:xfrm>
                <a:off x="5490" y="4028"/>
                <a:ext cx="418" cy="635"/>
              </a:xfrm>
              <a:custGeom>
                <a:avLst/>
                <a:gdLst>
                  <a:gd name="T0" fmla="+- 0 5508 5490"/>
                  <a:gd name="T1" fmla="*/ T0 w 418"/>
                  <a:gd name="T2" fmla="+- 0 4663 4028"/>
                  <a:gd name="T3" fmla="*/ 4663 h 635"/>
                  <a:gd name="T4" fmla="+- 0 5490 5490"/>
                  <a:gd name="T5" fmla="*/ T4 w 418"/>
                  <a:gd name="T6" fmla="+- 0 4633 4028"/>
                  <a:gd name="T7" fmla="*/ 4633 h 635"/>
                  <a:gd name="T8" fmla="+- 0 5560 5490"/>
                  <a:gd name="T9" fmla="*/ T8 w 418"/>
                  <a:gd name="T10" fmla="+- 0 4510 4028"/>
                  <a:gd name="T11" fmla="*/ 4510 h 635"/>
                  <a:gd name="T12" fmla="+- 0 5568 5490"/>
                  <a:gd name="T13" fmla="*/ T12 w 418"/>
                  <a:gd name="T14" fmla="+- 0 4357 4028"/>
                  <a:gd name="T15" fmla="*/ 4357 h 635"/>
                  <a:gd name="T16" fmla="+- 0 5668 5490"/>
                  <a:gd name="T17" fmla="*/ T16 w 418"/>
                  <a:gd name="T18" fmla="+- 0 4377 4028"/>
                  <a:gd name="T19" fmla="*/ 4377 h 635"/>
                  <a:gd name="T20" fmla="+- 0 5733 5490"/>
                  <a:gd name="T21" fmla="*/ T20 w 418"/>
                  <a:gd name="T22" fmla="+- 0 4247 4028"/>
                  <a:gd name="T23" fmla="*/ 4247 h 635"/>
                  <a:gd name="T24" fmla="+- 0 5808 5490"/>
                  <a:gd name="T25" fmla="*/ T24 w 418"/>
                  <a:gd name="T26" fmla="+- 0 4126 4028"/>
                  <a:gd name="T27" fmla="*/ 4126 h 635"/>
                  <a:gd name="T28" fmla="+- 0 5908 5490"/>
                  <a:gd name="T29" fmla="*/ T28 w 418"/>
                  <a:gd name="T30" fmla="+- 0 4028 4028"/>
                  <a:gd name="T31" fmla="*/ 4028 h 6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18" h="635">
                    <a:moveTo>
                      <a:pt x="18" y="635"/>
                    </a:moveTo>
                    <a:lnTo>
                      <a:pt x="0" y="605"/>
                    </a:lnTo>
                    <a:lnTo>
                      <a:pt x="70" y="482"/>
                    </a:lnTo>
                    <a:lnTo>
                      <a:pt x="78" y="329"/>
                    </a:lnTo>
                    <a:lnTo>
                      <a:pt x="178" y="349"/>
                    </a:lnTo>
                    <a:lnTo>
                      <a:pt x="243" y="219"/>
                    </a:lnTo>
                    <a:lnTo>
                      <a:pt x="318" y="98"/>
                    </a:lnTo>
                    <a:lnTo>
                      <a:pt x="418" y="0"/>
                    </a:lnTo>
                  </a:path>
                </a:pathLst>
              </a:custGeom>
              <a:noFill/>
              <a:ln w="7042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8" name="Group 3526"/>
            <p:cNvGrpSpPr>
              <a:grpSpLocks/>
            </p:cNvGrpSpPr>
            <p:nvPr/>
          </p:nvGrpSpPr>
          <p:grpSpPr bwMode="auto">
            <a:xfrm>
              <a:off x="6185" y="3179"/>
              <a:ext cx="965" cy="668"/>
              <a:chOff x="6185" y="3179"/>
              <a:chExt cx="965" cy="668"/>
            </a:xfrm>
          </p:grpSpPr>
          <p:sp>
            <p:nvSpPr>
              <p:cNvPr id="483" name="Freeform 3527"/>
              <p:cNvSpPr>
                <a:spLocks/>
              </p:cNvSpPr>
              <p:nvPr/>
            </p:nvSpPr>
            <p:spPr bwMode="auto">
              <a:xfrm>
                <a:off x="6185" y="3179"/>
                <a:ext cx="965" cy="668"/>
              </a:xfrm>
              <a:custGeom>
                <a:avLst/>
                <a:gdLst>
                  <a:gd name="T0" fmla="+- 0 7149 6185"/>
                  <a:gd name="T1" fmla="*/ T0 w 965"/>
                  <a:gd name="T2" fmla="+- 0 3179 3179"/>
                  <a:gd name="T3" fmla="*/ 3179 h 668"/>
                  <a:gd name="T4" fmla="+- 0 6718 6185"/>
                  <a:gd name="T5" fmla="*/ T4 w 965"/>
                  <a:gd name="T6" fmla="+- 0 3449 3179"/>
                  <a:gd name="T7" fmla="*/ 3449 h 668"/>
                  <a:gd name="T8" fmla="+- 0 6565 6185"/>
                  <a:gd name="T9" fmla="*/ T8 w 965"/>
                  <a:gd name="T10" fmla="+- 0 3572 3179"/>
                  <a:gd name="T11" fmla="*/ 3572 h 668"/>
                  <a:gd name="T12" fmla="+- 0 6405 6185"/>
                  <a:gd name="T13" fmla="*/ T12 w 965"/>
                  <a:gd name="T14" fmla="+- 0 3612 3179"/>
                  <a:gd name="T15" fmla="*/ 3612 h 668"/>
                  <a:gd name="T16" fmla="+- 0 6385 6185"/>
                  <a:gd name="T17" fmla="*/ T16 w 965"/>
                  <a:gd name="T18" fmla="+- 0 3722 3179"/>
                  <a:gd name="T19" fmla="*/ 3722 h 668"/>
                  <a:gd name="T20" fmla="+- 0 6372 6185"/>
                  <a:gd name="T21" fmla="*/ T20 w 965"/>
                  <a:gd name="T22" fmla="+- 0 3764 3179"/>
                  <a:gd name="T23" fmla="*/ 3764 h 668"/>
                  <a:gd name="T24" fmla="+- 0 6185 6185"/>
                  <a:gd name="T25" fmla="*/ T24 w 965"/>
                  <a:gd name="T26" fmla="+- 0 3847 3179"/>
                  <a:gd name="T27" fmla="*/ 3847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65" h="668">
                    <a:moveTo>
                      <a:pt x="964" y="0"/>
                    </a:moveTo>
                    <a:lnTo>
                      <a:pt x="533" y="270"/>
                    </a:lnTo>
                    <a:lnTo>
                      <a:pt x="380" y="393"/>
                    </a:lnTo>
                    <a:lnTo>
                      <a:pt x="220" y="433"/>
                    </a:lnTo>
                    <a:lnTo>
                      <a:pt x="200" y="543"/>
                    </a:lnTo>
                    <a:lnTo>
                      <a:pt x="187" y="585"/>
                    </a:lnTo>
                    <a:lnTo>
                      <a:pt x="0" y="668"/>
                    </a:lnTo>
                  </a:path>
                </a:pathLst>
              </a:custGeom>
              <a:noFill/>
              <a:ln w="7046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89" name="Group 3524"/>
            <p:cNvGrpSpPr>
              <a:grpSpLocks/>
            </p:cNvGrpSpPr>
            <p:nvPr/>
          </p:nvGrpSpPr>
          <p:grpSpPr bwMode="auto">
            <a:xfrm>
              <a:off x="401" y="3545"/>
              <a:ext cx="3039" cy="874"/>
              <a:chOff x="401" y="3545"/>
              <a:chExt cx="3039" cy="874"/>
            </a:xfrm>
          </p:grpSpPr>
          <p:sp>
            <p:nvSpPr>
              <p:cNvPr id="482" name="Freeform 3525"/>
              <p:cNvSpPr>
                <a:spLocks/>
              </p:cNvSpPr>
              <p:nvPr/>
            </p:nvSpPr>
            <p:spPr bwMode="auto">
              <a:xfrm>
                <a:off x="401" y="3545"/>
                <a:ext cx="3039" cy="874"/>
              </a:xfrm>
              <a:custGeom>
                <a:avLst/>
                <a:gdLst>
                  <a:gd name="T0" fmla="+- 0 401 401"/>
                  <a:gd name="T1" fmla="*/ T0 w 3039"/>
                  <a:gd name="T2" fmla="+- 0 4419 3545"/>
                  <a:gd name="T3" fmla="*/ 4419 h 874"/>
                  <a:gd name="T4" fmla="+- 0 560 401"/>
                  <a:gd name="T5" fmla="*/ T4 w 3039"/>
                  <a:gd name="T6" fmla="+- 0 4214 3545"/>
                  <a:gd name="T7" fmla="*/ 4214 h 874"/>
                  <a:gd name="T8" fmla="+- 0 607 401"/>
                  <a:gd name="T9" fmla="*/ T8 w 3039"/>
                  <a:gd name="T10" fmla="+- 0 4212 3545"/>
                  <a:gd name="T11" fmla="*/ 4212 h 874"/>
                  <a:gd name="T12" fmla="+- 0 714 401"/>
                  <a:gd name="T13" fmla="*/ T12 w 3039"/>
                  <a:gd name="T14" fmla="+- 0 4077 3545"/>
                  <a:gd name="T15" fmla="*/ 4077 h 874"/>
                  <a:gd name="T16" fmla="+- 0 841 401"/>
                  <a:gd name="T17" fmla="*/ T16 w 3039"/>
                  <a:gd name="T18" fmla="+- 0 4049 3545"/>
                  <a:gd name="T19" fmla="*/ 4049 h 874"/>
                  <a:gd name="T20" fmla="+- 0 905 401"/>
                  <a:gd name="T21" fmla="*/ T20 w 3039"/>
                  <a:gd name="T22" fmla="+- 0 3989 3545"/>
                  <a:gd name="T23" fmla="*/ 3989 h 874"/>
                  <a:gd name="T24" fmla="+- 0 1060 401"/>
                  <a:gd name="T25" fmla="*/ T24 w 3039"/>
                  <a:gd name="T26" fmla="+- 0 3937 3545"/>
                  <a:gd name="T27" fmla="*/ 3937 h 874"/>
                  <a:gd name="T28" fmla="+- 0 1244 401"/>
                  <a:gd name="T29" fmla="*/ T28 w 3039"/>
                  <a:gd name="T30" fmla="+- 0 3886 3545"/>
                  <a:gd name="T31" fmla="*/ 3886 h 874"/>
                  <a:gd name="T32" fmla="+- 0 1234 401"/>
                  <a:gd name="T33" fmla="*/ T32 w 3039"/>
                  <a:gd name="T34" fmla="+- 0 3750 3545"/>
                  <a:gd name="T35" fmla="*/ 3750 h 874"/>
                  <a:gd name="T36" fmla="+- 0 1276 401"/>
                  <a:gd name="T37" fmla="*/ T36 w 3039"/>
                  <a:gd name="T38" fmla="+- 0 3684 3545"/>
                  <a:gd name="T39" fmla="*/ 3684 h 874"/>
                  <a:gd name="T40" fmla="+- 0 1362 401"/>
                  <a:gd name="T41" fmla="*/ T40 w 3039"/>
                  <a:gd name="T42" fmla="+- 0 3690 3545"/>
                  <a:gd name="T43" fmla="*/ 3690 h 874"/>
                  <a:gd name="T44" fmla="+- 0 1457 401"/>
                  <a:gd name="T45" fmla="*/ T44 w 3039"/>
                  <a:gd name="T46" fmla="+- 0 3714 3545"/>
                  <a:gd name="T47" fmla="*/ 3714 h 874"/>
                  <a:gd name="T48" fmla="+- 0 1558 401"/>
                  <a:gd name="T49" fmla="*/ T48 w 3039"/>
                  <a:gd name="T50" fmla="+- 0 3724 3545"/>
                  <a:gd name="T51" fmla="*/ 3724 h 874"/>
                  <a:gd name="T52" fmla="+- 0 1631 401"/>
                  <a:gd name="T53" fmla="*/ T52 w 3039"/>
                  <a:gd name="T54" fmla="+- 0 3715 3545"/>
                  <a:gd name="T55" fmla="*/ 3715 h 874"/>
                  <a:gd name="T56" fmla="+- 0 1918 401"/>
                  <a:gd name="T57" fmla="*/ T56 w 3039"/>
                  <a:gd name="T58" fmla="+- 0 3649 3545"/>
                  <a:gd name="T59" fmla="*/ 3649 h 874"/>
                  <a:gd name="T60" fmla="+- 0 2219 401"/>
                  <a:gd name="T61" fmla="*/ T60 w 3039"/>
                  <a:gd name="T62" fmla="+- 0 3651 3545"/>
                  <a:gd name="T63" fmla="*/ 3651 h 874"/>
                  <a:gd name="T64" fmla="+- 0 2326 401"/>
                  <a:gd name="T65" fmla="*/ T64 w 3039"/>
                  <a:gd name="T66" fmla="+- 0 3608 3545"/>
                  <a:gd name="T67" fmla="*/ 3608 h 874"/>
                  <a:gd name="T68" fmla="+- 0 2422 401"/>
                  <a:gd name="T69" fmla="*/ T68 w 3039"/>
                  <a:gd name="T70" fmla="+- 0 3588 3545"/>
                  <a:gd name="T71" fmla="*/ 3588 h 874"/>
                  <a:gd name="T72" fmla="+- 0 2566 401"/>
                  <a:gd name="T73" fmla="*/ T72 w 3039"/>
                  <a:gd name="T74" fmla="+- 0 3552 3545"/>
                  <a:gd name="T75" fmla="*/ 3552 h 874"/>
                  <a:gd name="T76" fmla="+- 0 2691 401"/>
                  <a:gd name="T77" fmla="*/ T76 w 3039"/>
                  <a:gd name="T78" fmla="+- 0 3545 3545"/>
                  <a:gd name="T79" fmla="*/ 3545 h 874"/>
                  <a:gd name="T80" fmla="+- 0 3158 401"/>
                  <a:gd name="T81" fmla="*/ T80 w 3039"/>
                  <a:gd name="T82" fmla="+- 0 3616 3545"/>
                  <a:gd name="T83" fmla="*/ 3616 h 874"/>
                  <a:gd name="T84" fmla="+- 0 3315 401"/>
                  <a:gd name="T85" fmla="*/ T84 w 3039"/>
                  <a:gd name="T86" fmla="+- 0 3606 3545"/>
                  <a:gd name="T87" fmla="*/ 3606 h 874"/>
                  <a:gd name="T88" fmla="+- 0 3440 401"/>
                  <a:gd name="T89" fmla="*/ T88 w 3039"/>
                  <a:gd name="T90" fmla="+- 0 3640 3545"/>
                  <a:gd name="T91" fmla="*/ 3640 h 8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39" h="874">
                    <a:moveTo>
                      <a:pt x="0" y="874"/>
                    </a:moveTo>
                    <a:lnTo>
                      <a:pt x="159" y="669"/>
                    </a:lnTo>
                    <a:lnTo>
                      <a:pt x="206" y="667"/>
                    </a:lnTo>
                    <a:lnTo>
                      <a:pt x="313" y="532"/>
                    </a:lnTo>
                    <a:lnTo>
                      <a:pt x="440" y="504"/>
                    </a:lnTo>
                    <a:lnTo>
                      <a:pt x="504" y="444"/>
                    </a:lnTo>
                    <a:lnTo>
                      <a:pt x="659" y="392"/>
                    </a:lnTo>
                    <a:lnTo>
                      <a:pt x="843" y="341"/>
                    </a:lnTo>
                    <a:lnTo>
                      <a:pt x="833" y="205"/>
                    </a:lnTo>
                    <a:lnTo>
                      <a:pt x="875" y="139"/>
                    </a:lnTo>
                    <a:lnTo>
                      <a:pt x="961" y="145"/>
                    </a:lnTo>
                    <a:lnTo>
                      <a:pt x="1056" y="169"/>
                    </a:lnTo>
                    <a:lnTo>
                      <a:pt x="1157" y="179"/>
                    </a:lnTo>
                    <a:lnTo>
                      <a:pt x="1230" y="170"/>
                    </a:lnTo>
                    <a:lnTo>
                      <a:pt x="1517" y="104"/>
                    </a:lnTo>
                    <a:lnTo>
                      <a:pt x="1818" y="106"/>
                    </a:lnTo>
                    <a:lnTo>
                      <a:pt x="1925" y="63"/>
                    </a:lnTo>
                    <a:lnTo>
                      <a:pt x="2021" y="43"/>
                    </a:lnTo>
                    <a:lnTo>
                      <a:pt x="2165" y="7"/>
                    </a:lnTo>
                    <a:lnTo>
                      <a:pt x="2290" y="0"/>
                    </a:lnTo>
                    <a:lnTo>
                      <a:pt x="2757" y="71"/>
                    </a:lnTo>
                    <a:lnTo>
                      <a:pt x="2914" y="61"/>
                    </a:lnTo>
                    <a:lnTo>
                      <a:pt x="3039" y="95"/>
                    </a:lnTo>
                  </a:path>
                </a:pathLst>
              </a:custGeom>
              <a:noFill/>
              <a:ln w="704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0" name="Group 3522"/>
            <p:cNvGrpSpPr>
              <a:grpSpLocks/>
            </p:cNvGrpSpPr>
            <p:nvPr/>
          </p:nvGrpSpPr>
          <p:grpSpPr bwMode="auto">
            <a:xfrm>
              <a:off x="4517" y="3710"/>
              <a:ext cx="396" cy="1048"/>
              <a:chOff x="4517" y="3710"/>
              <a:chExt cx="396" cy="1048"/>
            </a:xfrm>
          </p:grpSpPr>
          <p:sp>
            <p:nvSpPr>
              <p:cNvPr id="481" name="Freeform 3523"/>
              <p:cNvSpPr>
                <a:spLocks/>
              </p:cNvSpPr>
              <p:nvPr/>
            </p:nvSpPr>
            <p:spPr bwMode="auto">
              <a:xfrm>
                <a:off x="4517" y="3710"/>
                <a:ext cx="396" cy="1048"/>
              </a:xfrm>
              <a:custGeom>
                <a:avLst/>
                <a:gdLst>
                  <a:gd name="T0" fmla="+- 0 4912 4517"/>
                  <a:gd name="T1" fmla="*/ T0 w 396"/>
                  <a:gd name="T2" fmla="+- 0 3710 3710"/>
                  <a:gd name="T3" fmla="*/ 3710 h 1048"/>
                  <a:gd name="T4" fmla="+- 0 4873 4517"/>
                  <a:gd name="T5" fmla="*/ T4 w 396"/>
                  <a:gd name="T6" fmla="+- 0 3793 3710"/>
                  <a:gd name="T7" fmla="*/ 3793 h 1048"/>
                  <a:gd name="T8" fmla="+- 0 4809 4517"/>
                  <a:gd name="T9" fmla="*/ T8 w 396"/>
                  <a:gd name="T10" fmla="+- 0 4120 3710"/>
                  <a:gd name="T11" fmla="*/ 4120 h 1048"/>
                  <a:gd name="T12" fmla="+- 0 4844 4517"/>
                  <a:gd name="T13" fmla="*/ T12 w 396"/>
                  <a:gd name="T14" fmla="+- 0 4239 3710"/>
                  <a:gd name="T15" fmla="*/ 4239 h 1048"/>
                  <a:gd name="T16" fmla="+- 0 4820 4517"/>
                  <a:gd name="T17" fmla="*/ T16 w 396"/>
                  <a:gd name="T18" fmla="+- 0 4542 3710"/>
                  <a:gd name="T19" fmla="*/ 4542 h 1048"/>
                  <a:gd name="T20" fmla="+- 0 4681 4517"/>
                  <a:gd name="T21" fmla="*/ T20 w 396"/>
                  <a:gd name="T22" fmla="+- 0 4661 3710"/>
                  <a:gd name="T23" fmla="*/ 4661 h 1048"/>
                  <a:gd name="T24" fmla="+- 0 4517 4517"/>
                  <a:gd name="T25" fmla="*/ T24 w 396"/>
                  <a:gd name="T26" fmla="+- 0 4757 3710"/>
                  <a:gd name="T27" fmla="*/ 4757 h 10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96" h="1048">
                    <a:moveTo>
                      <a:pt x="395" y="0"/>
                    </a:moveTo>
                    <a:lnTo>
                      <a:pt x="356" y="83"/>
                    </a:lnTo>
                    <a:lnTo>
                      <a:pt x="292" y="410"/>
                    </a:lnTo>
                    <a:lnTo>
                      <a:pt x="327" y="529"/>
                    </a:lnTo>
                    <a:lnTo>
                      <a:pt x="303" y="832"/>
                    </a:lnTo>
                    <a:lnTo>
                      <a:pt x="164" y="951"/>
                    </a:lnTo>
                    <a:lnTo>
                      <a:pt x="0" y="104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1" name="Group 3520"/>
            <p:cNvGrpSpPr>
              <a:grpSpLocks/>
            </p:cNvGrpSpPr>
            <p:nvPr/>
          </p:nvGrpSpPr>
          <p:grpSpPr bwMode="auto">
            <a:xfrm>
              <a:off x="4094" y="953"/>
              <a:ext cx="1299" cy="2558"/>
              <a:chOff x="4094" y="953"/>
              <a:chExt cx="1299" cy="2558"/>
            </a:xfrm>
          </p:grpSpPr>
          <p:sp>
            <p:nvSpPr>
              <p:cNvPr id="480" name="Freeform 3521"/>
              <p:cNvSpPr>
                <a:spLocks/>
              </p:cNvSpPr>
              <p:nvPr/>
            </p:nvSpPr>
            <p:spPr bwMode="auto">
              <a:xfrm>
                <a:off x="4094" y="953"/>
                <a:ext cx="1299" cy="2558"/>
              </a:xfrm>
              <a:custGeom>
                <a:avLst/>
                <a:gdLst>
                  <a:gd name="T0" fmla="+- 0 4094 4094"/>
                  <a:gd name="T1" fmla="*/ T0 w 1299"/>
                  <a:gd name="T2" fmla="+- 0 3510 953"/>
                  <a:gd name="T3" fmla="*/ 3510 h 2558"/>
                  <a:gd name="T4" fmla="+- 0 4179 4094"/>
                  <a:gd name="T5" fmla="*/ T4 w 1299"/>
                  <a:gd name="T6" fmla="+- 0 3140 953"/>
                  <a:gd name="T7" fmla="*/ 3140 h 2558"/>
                  <a:gd name="T8" fmla="+- 0 4185 4094"/>
                  <a:gd name="T9" fmla="*/ T8 w 1299"/>
                  <a:gd name="T10" fmla="+- 0 2930 953"/>
                  <a:gd name="T11" fmla="*/ 2930 h 2558"/>
                  <a:gd name="T12" fmla="+- 0 4158 4094"/>
                  <a:gd name="T13" fmla="*/ T12 w 1299"/>
                  <a:gd name="T14" fmla="+- 0 2559 953"/>
                  <a:gd name="T15" fmla="*/ 2559 h 2558"/>
                  <a:gd name="T16" fmla="+- 0 4136 4094"/>
                  <a:gd name="T17" fmla="*/ T16 w 1299"/>
                  <a:gd name="T18" fmla="+- 0 2216 953"/>
                  <a:gd name="T19" fmla="*/ 2216 h 2558"/>
                  <a:gd name="T20" fmla="+- 0 4272 4094"/>
                  <a:gd name="T21" fmla="*/ T20 w 1299"/>
                  <a:gd name="T22" fmla="+- 0 1900 953"/>
                  <a:gd name="T23" fmla="*/ 1900 h 2558"/>
                  <a:gd name="T24" fmla="+- 0 4267 4094"/>
                  <a:gd name="T25" fmla="*/ T24 w 1299"/>
                  <a:gd name="T26" fmla="+- 0 1844 953"/>
                  <a:gd name="T27" fmla="*/ 1844 h 2558"/>
                  <a:gd name="T28" fmla="+- 0 4166 4094"/>
                  <a:gd name="T29" fmla="*/ T28 w 1299"/>
                  <a:gd name="T30" fmla="+- 0 1707 953"/>
                  <a:gd name="T31" fmla="*/ 1707 h 2558"/>
                  <a:gd name="T32" fmla="+- 0 4188 4094"/>
                  <a:gd name="T33" fmla="*/ T32 w 1299"/>
                  <a:gd name="T34" fmla="+- 0 1587 953"/>
                  <a:gd name="T35" fmla="*/ 1587 h 2558"/>
                  <a:gd name="T36" fmla="+- 0 4358 4094"/>
                  <a:gd name="T37" fmla="*/ T36 w 1299"/>
                  <a:gd name="T38" fmla="+- 0 1413 953"/>
                  <a:gd name="T39" fmla="*/ 1413 h 2558"/>
                  <a:gd name="T40" fmla="+- 0 4523 4094"/>
                  <a:gd name="T41" fmla="*/ T40 w 1299"/>
                  <a:gd name="T42" fmla="+- 0 1353 953"/>
                  <a:gd name="T43" fmla="*/ 1353 h 2558"/>
                  <a:gd name="T44" fmla="+- 0 4668 4094"/>
                  <a:gd name="T45" fmla="*/ T44 w 1299"/>
                  <a:gd name="T46" fmla="+- 0 1227 953"/>
                  <a:gd name="T47" fmla="*/ 1227 h 2558"/>
                  <a:gd name="T48" fmla="+- 0 5055 4094"/>
                  <a:gd name="T49" fmla="*/ T48 w 1299"/>
                  <a:gd name="T50" fmla="+- 0 1131 953"/>
                  <a:gd name="T51" fmla="*/ 1131 h 2558"/>
                  <a:gd name="T52" fmla="+- 0 5392 4094"/>
                  <a:gd name="T53" fmla="*/ T52 w 1299"/>
                  <a:gd name="T54" fmla="+- 0 953 953"/>
                  <a:gd name="T55" fmla="*/ 953 h 2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99" h="2558">
                    <a:moveTo>
                      <a:pt x="0" y="2557"/>
                    </a:moveTo>
                    <a:lnTo>
                      <a:pt x="85" y="2187"/>
                    </a:lnTo>
                    <a:lnTo>
                      <a:pt x="91" y="1977"/>
                    </a:lnTo>
                    <a:lnTo>
                      <a:pt x="64" y="1606"/>
                    </a:lnTo>
                    <a:lnTo>
                      <a:pt x="42" y="1263"/>
                    </a:lnTo>
                    <a:lnTo>
                      <a:pt x="178" y="947"/>
                    </a:lnTo>
                    <a:lnTo>
                      <a:pt x="173" y="891"/>
                    </a:lnTo>
                    <a:lnTo>
                      <a:pt x="72" y="754"/>
                    </a:lnTo>
                    <a:lnTo>
                      <a:pt x="94" y="634"/>
                    </a:lnTo>
                    <a:lnTo>
                      <a:pt x="264" y="460"/>
                    </a:lnTo>
                    <a:lnTo>
                      <a:pt x="429" y="400"/>
                    </a:lnTo>
                    <a:lnTo>
                      <a:pt x="574" y="274"/>
                    </a:lnTo>
                    <a:lnTo>
                      <a:pt x="961" y="178"/>
                    </a:lnTo>
                    <a:lnTo>
                      <a:pt x="1298" y="0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2" name="Group 3518"/>
            <p:cNvGrpSpPr>
              <a:grpSpLocks/>
            </p:cNvGrpSpPr>
            <p:nvPr/>
          </p:nvGrpSpPr>
          <p:grpSpPr bwMode="auto">
            <a:xfrm>
              <a:off x="1439" y="640"/>
              <a:ext cx="3030" cy="844"/>
              <a:chOff x="1439" y="640"/>
              <a:chExt cx="3030" cy="844"/>
            </a:xfrm>
          </p:grpSpPr>
          <p:sp>
            <p:nvSpPr>
              <p:cNvPr id="479" name="Freeform 3519"/>
              <p:cNvSpPr>
                <a:spLocks/>
              </p:cNvSpPr>
              <p:nvPr/>
            </p:nvSpPr>
            <p:spPr bwMode="auto">
              <a:xfrm>
                <a:off x="1439" y="640"/>
                <a:ext cx="3030" cy="844"/>
              </a:xfrm>
              <a:custGeom>
                <a:avLst/>
                <a:gdLst>
                  <a:gd name="T0" fmla="+- 0 1439 1439"/>
                  <a:gd name="T1" fmla="*/ T0 w 3030"/>
                  <a:gd name="T2" fmla="+- 0 861 640"/>
                  <a:gd name="T3" fmla="*/ 861 h 844"/>
                  <a:gd name="T4" fmla="+- 0 1551 1439"/>
                  <a:gd name="T5" fmla="*/ T4 w 3030"/>
                  <a:gd name="T6" fmla="+- 0 812 640"/>
                  <a:gd name="T7" fmla="*/ 812 h 844"/>
                  <a:gd name="T8" fmla="+- 0 1948 1439"/>
                  <a:gd name="T9" fmla="*/ T8 w 3030"/>
                  <a:gd name="T10" fmla="+- 0 807 640"/>
                  <a:gd name="T11" fmla="*/ 807 h 844"/>
                  <a:gd name="T12" fmla="+- 0 2088 1439"/>
                  <a:gd name="T13" fmla="*/ T12 w 3030"/>
                  <a:gd name="T14" fmla="+- 0 866 640"/>
                  <a:gd name="T15" fmla="*/ 866 h 844"/>
                  <a:gd name="T16" fmla="+- 0 2190 1439"/>
                  <a:gd name="T17" fmla="*/ T16 w 3030"/>
                  <a:gd name="T18" fmla="+- 0 786 640"/>
                  <a:gd name="T19" fmla="*/ 786 h 844"/>
                  <a:gd name="T20" fmla="+- 0 2538 1439"/>
                  <a:gd name="T21" fmla="*/ T20 w 3030"/>
                  <a:gd name="T22" fmla="+- 0 672 640"/>
                  <a:gd name="T23" fmla="*/ 672 h 844"/>
                  <a:gd name="T24" fmla="+- 0 2726 1439"/>
                  <a:gd name="T25" fmla="*/ T24 w 3030"/>
                  <a:gd name="T26" fmla="+- 0 640 640"/>
                  <a:gd name="T27" fmla="*/ 640 h 844"/>
                  <a:gd name="T28" fmla="+- 0 3176 1439"/>
                  <a:gd name="T29" fmla="*/ T28 w 3030"/>
                  <a:gd name="T30" fmla="+- 0 678 640"/>
                  <a:gd name="T31" fmla="*/ 678 h 844"/>
                  <a:gd name="T32" fmla="+- 0 3434 1439"/>
                  <a:gd name="T33" fmla="*/ T32 w 3030"/>
                  <a:gd name="T34" fmla="+- 0 780 640"/>
                  <a:gd name="T35" fmla="*/ 780 h 844"/>
                  <a:gd name="T36" fmla="+- 0 3552 1439"/>
                  <a:gd name="T37" fmla="*/ T36 w 3030"/>
                  <a:gd name="T38" fmla="+- 0 694 640"/>
                  <a:gd name="T39" fmla="*/ 694 h 844"/>
                  <a:gd name="T40" fmla="+- 0 3884 1439"/>
                  <a:gd name="T41" fmla="*/ T40 w 3030"/>
                  <a:gd name="T42" fmla="+- 0 737 640"/>
                  <a:gd name="T43" fmla="*/ 737 h 844"/>
                  <a:gd name="T44" fmla="+- 0 3975 1439"/>
                  <a:gd name="T45" fmla="*/ T44 w 3030"/>
                  <a:gd name="T46" fmla="+- 0 823 640"/>
                  <a:gd name="T47" fmla="*/ 823 h 844"/>
                  <a:gd name="T48" fmla="+- 0 4217 1439"/>
                  <a:gd name="T49" fmla="*/ T48 w 3030"/>
                  <a:gd name="T50" fmla="+- 0 915 640"/>
                  <a:gd name="T51" fmla="*/ 915 h 844"/>
                  <a:gd name="T52" fmla="+- 0 4346 1439"/>
                  <a:gd name="T53" fmla="*/ T52 w 3030"/>
                  <a:gd name="T54" fmla="+- 0 1237 640"/>
                  <a:gd name="T55" fmla="*/ 1237 h 844"/>
                  <a:gd name="T56" fmla="+- 0 4468 1439"/>
                  <a:gd name="T57" fmla="*/ T56 w 3030"/>
                  <a:gd name="T58" fmla="+- 0 1484 640"/>
                  <a:gd name="T59" fmla="*/ 1484 h 8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0" h="844">
                    <a:moveTo>
                      <a:pt x="0" y="221"/>
                    </a:moveTo>
                    <a:lnTo>
                      <a:pt x="112" y="172"/>
                    </a:lnTo>
                    <a:lnTo>
                      <a:pt x="509" y="167"/>
                    </a:lnTo>
                    <a:lnTo>
                      <a:pt x="649" y="226"/>
                    </a:lnTo>
                    <a:lnTo>
                      <a:pt x="751" y="146"/>
                    </a:lnTo>
                    <a:lnTo>
                      <a:pt x="1099" y="32"/>
                    </a:lnTo>
                    <a:lnTo>
                      <a:pt x="1287" y="0"/>
                    </a:lnTo>
                    <a:lnTo>
                      <a:pt x="1737" y="38"/>
                    </a:lnTo>
                    <a:lnTo>
                      <a:pt x="1995" y="140"/>
                    </a:lnTo>
                    <a:lnTo>
                      <a:pt x="2113" y="54"/>
                    </a:lnTo>
                    <a:lnTo>
                      <a:pt x="2445" y="97"/>
                    </a:lnTo>
                    <a:lnTo>
                      <a:pt x="2536" y="183"/>
                    </a:lnTo>
                    <a:lnTo>
                      <a:pt x="2778" y="275"/>
                    </a:lnTo>
                    <a:lnTo>
                      <a:pt x="2907" y="597"/>
                    </a:lnTo>
                    <a:lnTo>
                      <a:pt x="3029" y="84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3" name="Group 3516"/>
            <p:cNvGrpSpPr>
              <a:grpSpLocks/>
            </p:cNvGrpSpPr>
            <p:nvPr/>
          </p:nvGrpSpPr>
          <p:grpSpPr bwMode="auto">
            <a:xfrm>
              <a:off x="259" y="3671"/>
              <a:ext cx="1162" cy="1164"/>
              <a:chOff x="259" y="3671"/>
              <a:chExt cx="1162" cy="1164"/>
            </a:xfrm>
          </p:grpSpPr>
          <p:sp>
            <p:nvSpPr>
              <p:cNvPr id="478" name="Freeform 3517"/>
              <p:cNvSpPr>
                <a:spLocks/>
              </p:cNvSpPr>
              <p:nvPr/>
            </p:nvSpPr>
            <p:spPr bwMode="auto">
              <a:xfrm>
                <a:off x="259" y="3671"/>
                <a:ext cx="1162" cy="1164"/>
              </a:xfrm>
              <a:custGeom>
                <a:avLst/>
                <a:gdLst>
                  <a:gd name="T0" fmla="+- 0 259 259"/>
                  <a:gd name="T1" fmla="*/ T0 w 1162"/>
                  <a:gd name="T2" fmla="+- 0 3671 3671"/>
                  <a:gd name="T3" fmla="*/ 3671 h 1164"/>
                  <a:gd name="T4" fmla="+- 0 373 259"/>
                  <a:gd name="T5" fmla="*/ T4 w 1162"/>
                  <a:gd name="T6" fmla="+- 0 3953 3671"/>
                  <a:gd name="T7" fmla="*/ 3953 h 1164"/>
                  <a:gd name="T8" fmla="+- 0 525 259"/>
                  <a:gd name="T9" fmla="*/ T8 w 1162"/>
                  <a:gd name="T10" fmla="+- 0 4151 3671"/>
                  <a:gd name="T11" fmla="*/ 4151 h 1164"/>
                  <a:gd name="T12" fmla="+- 0 602 259"/>
                  <a:gd name="T13" fmla="*/ T12 w 1162"/>
                  <a:gd name="T14" fmla="+- 0 4265 3671"/>
                  <a:gd name="T15" fmla="*/ 4265 h 1164"/>
                  <a:gd name="T16" fmla="+- 0 602 259"/>
                  <a:gd name="T17" fmla="*/ T16 w 1162"/>
                  <a:gd name="T18" fmla="+- 0 4355 3671"/>
                  <a:gd name="T19" fmla="*/ 4355 h 1164"/>
                  <a:gd name="T20" fmla="+- 0 1169 259"/>
                  <a:gd name="T21" fmla="*/ T20 w 1162"/>
                  <a:gd name="T22" fmla="+- 0 4607 3671"/>
                  <a:gd name="T23" fmla="*/ 4607 h 1164"/>
                  <a:gd name="T24" fmla="+- 0 1421 259"/>
                  <a:gd name="T25" fmla="*/ T24 w 1162"/>
                  <a:gd name="T26" fmla="+- 0 4835 3671"/>
                  <a:gd name="T27" fmla="*/ 4835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2" h="1164">
                    <a:moveTo>
                      <a:pt x="0" y="0"/>
                    </a:moveTo>
                    <a:lnTo>
                      <a:pt x="114" y="282"/>
                    </a:lnTo>
                    <a:lnTo>
                      <a:pt x="266" y="480"/>
                    </a:lnTo>
                    <a:lnTo>
                      <a:pt x="343" y="594"/>
                    </a:lnTo>
                    <a:lnTo>
                      <a:pt x="343" y="684"/>
                    </a:lnTo>
                    <a:lnTo>
                      <a:pt x="910" y="936"/>
                    </a:lnTo>
                    <a:lnTo>
                      <a:pt x="1162" y="1164"/>
                    </a:lnTo>
                  </a:path>
                </a:pathLst>
              </a:custGeom>
              <a:noFill/>
              <a:ln w="704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4" name="Group 3514"/>
            <p:cNvGrpSpPr>
              <a:grpSpLocks/>
            </p:cNvGrpSpPr>
            <p:nvPr/>
          </p:nvGrpSpPr>
          <p:grpSpPr bwMode="auto">
            <a:xfrm>
              <a:off x="4494" y="4678"/>
              <a:ext cx="1041" cy="2308"/>
              <a:chOff x="4494" y="4678"/>
              <a:chExt cx="1041" cy="2308"/>
            </a:xfrm>
          </p:grpSpPr>
          <p:sp>
            <p:nvSpPr>
              <p:cNvPr id="477" name="Freeform 3515"/>
              <p:cNvSpPr>
                <a:spLocks/>
              </p:cNvSpPr>
              <p:nvPr/>
            </p:nvSpPr>
            <p:spPr bwMode="auto">
              <a:xfrm>
                <a:off x="4494" y="4678"/>
                <a:ext cx="1041" cy="2308"/>
              </a:xfrm>
              <a:custGeom>
                <a:avLst/>
                <a:gdLst>
                  <a:gd name="T0" fmla="+- 0 5509 4494"/>
                  <a:gd name="T1" fmla="*/ T0 w 1041"/>
                  <a:gd name="T2" fmla="+- 0 4678 4678"/>
                  <a:gd name="T3" fmla="*/ 4678 h 2308"/>
                  <a:gd name="T4" fmla="+- 0 5534 4494"/>
                  <a:gd name="T5" fmla="*/ T4 w 1041"/>
                  <a:gd name="T6" fmla="+- 0 4735 4678"/>
                  <a:gd name="T7" fmla="*/ 4735 h 2308"/>
                  <a:gd name="T8" fmla="+- 0 5440 4494"/>
                  <a:gd name="T9" fmla="*/ T8 w 1041"/>
                  <a:gd name="T10" fmla="+- 0 4929 4678"/>
                  <a:gd name="T11" fmla="*/ 4929 h 2308"/>
                  <a:gd name="T12" fmla="+- 0 5259 4494"/>
                  <a:gd name="T13" fmla="*/ T12 w 1041"/>
                  <a:gd name="T14" fmla="+- 0 4998 4678"/>
                  <a:gd name="T15" fmla="*/ 4998 h 2308"/>
                  <a:gd name="T16" fmla="+- 0 5077 4494"/>
                  <a:gd name="T17" fmla="*/ T16 w 1041"/>
                  <a:gd name="T18" fmla="+- 0 5236 4678"/>
                  <a:gd name="T19" fmla="*/ 5236 h 2308"/>
                  <a:gd name="T20" fmla="+- 0 4996 4494"/>
                  <a:gd name="T21" fmla="*/ T20 w 1041"/>
                  <a:gd name="T22" fmla="+- 0 5405 4678"/>
                  <a:gd name="T23" fmla="*/ 5405 h 2308"/>
                  <a:gd name="T24" fmla="+- 0 4976 4494"/>
                  <a:gd name="T25" fmla="*/ T24 w 1041"/>
                  <a:gd name="T26" fmla="+- 0 5575 4678"/>
                  <a:gd name="T27" fmla="*/ 5575 h 2308"/>
                  <a:gd name="T28" fmla="+- 0 4926 4494"/>
                  <a:gd name="T29" fmla="*/ T28 w 1041"/>
                  <a:gd name="T30" fmla="+- 0 5719 4678"/>
                  <a:gd name="T31" fmla="*/ 5719 h 2308"/>
                  <a:gd name="T32" fmla="+- 0 4971 4494"/>
                  <a:gd name="T33" fmla="*/ T32 w 1041"/>
                  <a:gd name="T34" fmla="+- 0 5806 4678"/>
                  <a:gd name="T35" fmla="*/ 5806 h 2308"/>
                  <a:gd name="T36" fmla="+- 0 4939 4494"/>
                  <a:gd name="T37" fmla="*/ T36 w 1041"/>
                  <a:gd name="T38" fmla="+- 0 5951 4678"/>
                  <a:gd name="T39" fmla="*/ 5951 h 2308"/>
                  <a:gd name="T40" fmla="+- 0 4783 4494"/>
                  <a:gd name="T41" fmla="*/ T40 w 1041"/>
                  <a:gd name="T42" fmla="+- 0 6076 4678"/>
                  <a:gd name="T43" fmla="*/ 6076 h 2308"/>
                  <a:gd name="T44" fmla="+- 0 4632 4494"/>
                  <a:gd name="T45" fmla="*/ T44 w 1041"/>
                  <a:gd name="T46" fmla="+- 0 6515 4678"/>
                  <a:gd name="T47" fmla="*/ 6515 h 2308"/>
                  <a:gd name="T48" fmla="+- 0 4507 4494"/>
                  <a:gd name="T49" fmla="*/ T48 w 1041"/>
                  <a:gd name="T50" fmla="+- 0 6754 4678"/>
                  <a:gd name="T51" fmla="*/ 6754 h 2308"/>
                  <a:gd name="T52" fmla="+- 0 4494 4494"/>
                  <a:gd name="T53" fmla="*/ T52 w 1041"/>
                  <a:gd name="T54" fmla="+- 0 6985 4678"/>
                  <a:gd name="T55" fmla="*/ 6985 h 2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1" h="2308">
                    <a:moveTo>
                      <a:pt x="1015" y="0"/>
                    </a:moveTo>
                    <a:lnTo>
                      <a:pt x="1040" y="57"/>
                    </a:lnTo>
                    <a:lnTo>
                      <a:pt x="946" y="251"/>
                    </a:lnTo>
                    <a:lnTo>
                      <a:pt x="765" y="320"/>
                    </a:lnTo>
                    <a:lnTo>
                      <a:pt x="583" y="558"/>
                    </a:lnTo>
                    <a:lnTo>
                      <a:pt x="502" y="727"/>
                    </a:lnTo>
                    <a:lnTo>
                      <a:pt x="482" y="897"/>
                    </a:lnTo>
                    <a:lnTo>
                      <a:pt x="432" y="1041"/>
                    </a:lnTo>
                    <a:lnTo>
                      <a:pt x="477" y="1128"/>
                    </a:lnTo>
                    <a:lnTo>
                      <a:pt x="445" y="1273"/>
                    </a:lnTo>
                    <a:lnTo>
                      <a:pt x="289" y="1398"/>
                    </a:lnTo>
                    <a:lnTo>
                      <a:pt x="138" y="1837"/>
                    </a:lnTo>
                    <a:lnTo>
                      <a:pt x="13" y="2076"/>
                    </a:lnTo>
                    <a:lnTo>
                      <a:pt x="0" y="2307"/>
                    </a:lnTo>
                  </a:path>
                </a:pathLst>
              </a:custGeom>
              <a:noFill/>
              <a:ln w="70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5" name="Group 3511"/>
            <p:cNvGrpSpPr>
              <a:grpSpLocks/>
            </p:cNvGrpSpPr>
            <p:nvPr/>
          </p:nvGrpSpPr>
          <p:grpSpPr bwMode="auto">
            <a:xfrm>
              <a:off x="200" y="320"/>
              <a:ext cx="6955" cy="6374"/>
              <a:chOff x="200" y="320"/>
              <a:chExt cx="6955" cy="6374"/>
            </a:xfrm>
          </p:grpSpPr>
          <p:sp>
            <p:nvSpPr>
              <p:cNvPr id="475" name="Freeform 3513"/>
              <p:cNvSpPr>
                <a:spLocks/>
              </p:cNvSpPr>
              <p:nvPr/>
            </p:nvSpPr>
            <p:spPr bwMode="auto">
              <a:xfrm>
                <a:off x="1408" y="4826"/>
                <a:ext cx="3457" cy="1079"/>
              </a:xfrm>
              <a:custGeom>
                <a:avLst/>
                <a:gdLst>
                  <a:gd name="T0" fmla="+- 0 1408 1408"/>
                  <a:gd name="T1" fmla="*/ T0 w 3457"/>
                  <a:gd name="T2" fmla="+- 0 4826 4826"/>
                  <a:gd name="T3" fmla="*/ 4826 h 1079"/>
                  <a:gd name="T4" fmla="+- 0 1833 1408"/>
                  <a:gd name="T5" fmla="*/ T4 w 3457"/>
                  <a:gd name="T6" fmla="+- 0 5179 4826"/>
                  <a:gd name="T7" fmla="*/ 5179 h 1079"/>
                  <a:gd name="T8" fmla="+- 0 1971 1408"/>
                  <a:gd name="T9" fmla="*/ T8 w 3457"/>
                  <a:gd name="T10" fmla="+- 0 5348 4826"/>
                  <a:gd name="T11" fmla="*/ 5348 h 1079"/>
                  <a:gd name="T12" fmla="+- 0 2279 1408"/>
                  <a:gd name="T13" fmla="*/ T12 w 3457"/>
                  <a:gd name="T14" fmla="+- 0 5571 4826"/>
                  <a:gd name="T15" fmla="*/ 5571 h 1079"/>
                  <a:gd name="T16" fmla="+- 0 2301 1408"/>
                  <a:gd name="T17" fmla="*/ T16 w 3457"/>
                  <a:gd name="T18" fmla="+- 0 5681 4826"/>
                  <a:gd name="T19" fmla="*/ 5681 h 1079"/>
                  <a:gd name="T20" fmla="+- 0 2366 1408"/>
                  <a:gd name="T21" fmla="*/ T20 w 3457"/>
                  <a:gd name="T22" fmla="+- 0 5814 4826"/>
                  <a:gd name="T23" fmla="*/ 5814 h 1079"/>
                  <a:gd name="T24" fmla="+- 0 2431 1408"/>
                  <a:gd name="T25" fmla="*/ T24 w 3457"/>
                  <a:gd name="T26" fmla="+- 0 5887 4826"/>
                  <a:gd name="T27" fmla="*/ 5887 h 1079"/>
                  <a:gd name="T28" fmla="+- 0 2712 1408"/>
                  <a:gd name="T29" fmla="*/ T28 w 3457"/>
                  <a:gd name="T30" fmla="+- 0 5862 4826"/>
                  <a:gd name="T31" fmla="*/ 5862 h 1079"/>
                  <a:gd name="T32" fmla="+- 0 2912 1408"/>
                  <a:gd name="T33" fmla="*/ T32 w 3457"/>
                  <a:gd name="T34" fmla="+- 0 5779 4826"/>
                  <a:gd name="T35" fmla="*/ 5779 h 1079"/>
                  <a:gd name="T36" fmla="+- 0 3047 1408"/>
                  <a:gd name="T37" fmla="*/ T36 w 3457"/>
                  <a:gd name="T38" fmla="+- 0 5696 4826"/>
                  <a:gd name="T39" fmla="*/ 5696 h 1079"/>
                  <a:gd name="T40" fmla="+- 0 3104 1408"/>
                  <a:gd name="T41" fmla="*/ T40 w 3457"/>
                  <a:gd name="T42" fmla="+- 0 5571 4826"/>
                  <a:gd name="T43" fmla="*/ 5571 h 1079"/>
                  <a:gd name="T44" fmla="+- 0 3317 1408"/>
                  <a:gd name="T45" fmla="*/ T44 w 3457"/>
                  <a:gd name="T46" fmla="+- 0 5543 4826"/>
                  <a:gd name="T47" fmla="*/ 5543 h 1079"/>
                  <a:gd name="T48" fmla="+- 0 3365 1408"/>
                  <a:gd name="T49" fmla="*/ T48 w 3457"/>
                  <a:gd name="T50" fmla="+- 0 5548 4826"/>
                  <a:gd name="T51" fmla="*/ 5548 h 1079"/>
                  <a:gd name="T52" fmla="+- 0 3437 1408"/>
                  <a:gd name="T53" fmla="*/ T52 w 3457"/>
                  <a:gd name="T54" fmla="+- 0 5591 4826"/>
                  <a:gd name="T55" fmla="*/ 5591 h 1079"/>
                  <a:gd name="T56" fmla="+- 0 3532 1408"/>
                  <a:gd name="T57" fmla="*/ T56 w 3457"/>
                  <a:gd name="T58" fmla="+- 0 5704 4826"/>
                  <a:gd name="T59" fmla="*/ 5704 h 1079"/>
                  <a:gd name="T60" fmla="+- 0 3625 1408"/>
                  <a:gd name="T61" fmla="*/ T60 w 3457"/>
                  <a:gd name="T62" fmla="+- 0 5774 4826"/>
                  <a:gd name="T63" fmla="*/ 5774 h 1079"/>
                  <a:gd name="T64" fmla="+- 0 3743 1408"/>
                  <a:gd name="T65" fmla="*/ T64 w 3457"/>
                  <a:gd name="T66" fmla="+- 0 5854 4826"/>
                  <a:gd name="T67" fmla="*/ 5854 h 1079"/>
                  <a:gd name="T68" fmla="+- 0 3903 1408"/>
                  <a:gd name="T69" fmla="*/ T68 w 3457"/>
                  <a:gd name="T70" fmla="+- 0 5905 4826"/>
                  <a:gd name="T71" fmla="*/ 5905 h 1079"/>
                  <a:gd name="T72" fmla="+- 0 4028 1408"/>
                  <a:gd name="T73" fmla="*/ T72 w 3457"/>
                  <a:gd name="T74" fmla="+- 0 5874 4826"/>
                  <a:gd name="T75" fmla="*/ 5874 h 1079"/>
                  <a:gd name="T76" fmla="+- 0 4085 1408"/>
                  <a:gd name="T77" fmla="*/ T76 w 3457"/>
                  <a:gd name="T78" fmla="+- 0 5889 4826"/>
                  <a:gd name="T79" fmla="*/ 5889 h 1079"/>
                  <a:gd name="T80" fmla="+- 0 4358 1408"/>
                  <a:gd name="T81" fmla="*/ T80 w 3457"/>
                  <a:gd name="T82" fmla="+- 0 5756 4826"/>
                  <a:gd name="T83" fmla="*/ 5756 h 1079"/>
                  <a:gd name="T84" fmla="+- 0 4534 1408"/>
                  <a:gd name="T85" fmla="*/ T84 w 3457"/>
                  <a:gd name="T86" fmla="+- 0 5731 4826"/>
                  <a:gd name="T87" fmla="*/ 5731 h 1079"/>
                  <a:gd name="T88" fmla="+- 0 4606 1408"/>
                  <a:gd name="T89" fmla="*/ T88 w 3457"/>
                  <a:gd name="T90" fmla="+- 0 5686 4826"/>
                  <a:gd name="T91" fmla="*/ 5686 h 1079"/>
                  <a:gd name="T92" fmla="+- 0 4731 1408"/>
                  <a:gd name="T93" fmla="*/ T92 w 3457"/>
                  <a:gd name="T94" fmla="+- 0 5689 4826"/>
                  <a:gd name="T95" fmla="*/ 5689 h 1079"/>
                  <a:gd name="T96" fmla="+- 0 4864 1408"/>
                  <a:gd name="T97" fmla="*/ T96 w 3457"/>
                  <a:gd name="T98" fmla="+- 0 5600 4826"/>
                  <a:gd name="T99" fmla="*/ 5600 h 10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3457" h="1079">
                    <a:moveTo>
                      <a:pt x="0" y="0"/>
                    </a:moveTo>
                    <a:lnTo>
                      <a:pt x="425" y="353"/>
                    </a:lnTo>
                    <a:lnTo>
                      <a:pt x="563" y="522"/>
                    </a:lnTo>
                    <a:lnTo>
                      <a:pt x="871" y="745"/>
                    </a:lnTo>
                    <a:lnTo>
                      <a:pt x="893" y="855"/>
                    </a:lnTo>
                    <a:lnTo>
                      <a:pt x="958" y="988"/>
                    </a:lnTo>
                    <a:lnTo>
                      <a:pt x="1023" y="1061"/>
                    </a:lnTo>
                    <a:lnTo>
                      <a:pt x="1304" y="1036"/>
                    </a:lnTo>
                    <a:lnTo>
                      <a:pt x="1504" y="953"/>
                    </a:lnTo>
                    <a:lnTo>
                      <a:pt x="1639" y="870"/>
                    </a:lnTo>
                    <a:lnTo>
                      <a:pt x="1696" y="745"/>
                    </a:lnTo>
                    <a:lnTo>
                      <a:pt x="1909" y="717"/>
                    </a:lnTo>
                    <a:lnTo>
                      <a:pt x="1957" y="722"/>
                    </a:lnTo>
                    <a:lnTo>
                      <a:pt x="2029" y="765"/>
                    </a:lnTo>
                    <a:lnTo>
                      <a:pt x="2124" y="878"/>
                    </a:lnTo>
                    <a:lnTo>
                      <a:pt x="2217" y="948"/>
                    </a:lnTo>
                    <a:lnTo>
                      <a:pt x="2335" y="1028"/>
                    </a:lnTo>
                    <a:lnTo>
                      <a:pt x="2495" y="1079"/>
                    </a:lnTo>
                    <a:lnTo>
                      <a:pt x="2620" y="1048"/>
                    </a:lnTo>
                    <a:lnTo>
                      <a:pt x="2677" y="1063"/>
                    </a:lnTo>
                    <a:lnTo>
                      <a:pt x="2950" y="930"/>
                    </a:lnTo>
                    <a:lnTo>
                      <a:pt x="3126" y="905"/>
                    </a:lnTo>
                    <a:lnTo>
                      <a:pt x="3198" y="860"/>
                    </a:lnTo>
                    <a:lnTo>
                      <a:pt x="3323" y="863"/>
                    </a:lnTo>
                    <a:lnTo>
                      <a:pt x="3456" y="774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pic>
            <p:nvPicPr>
              <p:cNvPr id="476" name="Picture 35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" y="320"/>
                <a:ext cx="6955" cy="6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6" name="Group 3509"/>
            <p:cNvGrpSpPr>
              <a:grpSpLocks/>
            </p:cNvGrpSpPr>
            <p:nvPr/>
          </p:nvGrpSpPr>
          <p:grpSpPr bwMode="auto">
            <a:xfrm>
              <a:off x="22" y="3788"/>
              <a:ext cx="7400" cy="1205"/>
              <a:chOff x="22" y="3788"/>
              <a:chExt cx="7400" cy="1205"/>
            </a:xfrm>
          </p:grpSpPr>
          <p:sp>
            <p:nvSpPr>
              <p:cNvPr id="474" name="Freeform 3510"/>
              <p:cNvSpPr>
                <a:spLocks/>
              </p:cNvSpPr>
              <p:nvPr/>
            </p:nvSpPr>
            <p:spPr bwMode="auto">
              <a:xfrm>
                <a:off x="22" y="3788"/>
                <a:ext cx="7400" cy="1205"/>
              </a:xfrm>
              <a:custGeom>
                <a:avLst/>
                <a:gdLst>
                  <a:gd name="T0" fmla="+- 0 22 22"/>
                  <a:gd name="T1" fmla="*/ T0 w 7400"/>
                  <a:gd name="T2" fmla="+- 0 3796 3788"/>
                  <a:gd name="T3" fmla="*/ 3796 h 1205"/>
                  <a:gd name="T4" fmla="+- 0 152 22"/>
                  <a:gd name="T5" fmla="*/ T4 w 7400"/>
                  <a:gd name="T6" fmla="+- 0 3788 3788"/>
                  <a:gd name="T7" fmla="*/ 3788 h 1205"/>
                  <a:gd name="T8" fmla="+- 0 495 22"/>
                  <a:gd name="T9" fmla="*/ T8 w 7400"/>
                  <a:gd name="T10" fmla="+- 0 3834 3788"/>
                  <a:gd name="T11" fmla="*/ 3834 h 1205"/>
                  <a:gd name="T12" fmla="+- 0 682 22"/>
                  <a:gd name="T13" fmla="*/ T12 w 7400"/>
                  <a:gd name="T14" fmla="+- 0 3846 3788"/>
                  <a:gd name="T15" fmla="*/ 3846 h 1205"/>
                  <a:gd name="T16" fmla="+- 0 903 22"/>
                  <a:gd name="T17" fmla="*/ T16 w 7400"/>
                  <a:gd name="T18" fmla="+- 0 3954 3788"/>
                  <a:gd name="T19" fmla="*/ 3954 h 1205"/>
                  <a:gd name="T20" fmla="+- 0 1310 22"/>
                  <a:gd name="T21" fmla="*/ T20 w 7400"/>
                  <a:gd name="T22" fmla="+- 0 4223 3788"/>
                  <a:gd name="T23" fmla="*/ 4223 h 1205"/>
                  <a:gd name="T24" fmla="+- 0 1504 22"/>
                  <a:gd name="T25" fmla="*/ T24 w 7400"/>
                  <a:gd name="T26" fmla="+- 0 4287 3788"/>
                  <a:gd name="T27" fmla="*/ 4287 h 1205"/>
                  <a:gd name="T28" fmla="+- 0 1680 22"/>
                  <a:gd name="T29" fmla="*/ T28 w 7400"/>
                  <a:gd name="T30" fmla="+- 0 4358 3788"/>
                  <a:gd name="T31" fmla="*/ 4358 h 1205"/>
                  <a:gd name="T32" fmla="+- 0 2474 22"/>
                  <a:gd name="T33" fmla="*/ T32 w 7400"/>
                  <a:gd name="T34" fmla="+- 0 4363 3788"/>
                  <a:gd name="T35" fmla="*/ 4363 h 1205"/>
                  <a:gd name="T36" fmla="+- 0 2946 22"/>
                  <a:gd name="T37" fmla="*/ T36 w 7400"/>
                  <a:gd name="T38" fmla="+- 0 4374 3788"/>
                  <a:gd name="T39" fmla="*/ 4374 h 1205"/>
                  <a:gd name="T40" fmla="+- 0 3461 22"/>
                  <a:gd name="T41" fmla="*/ T40 w 7400"/>
                  <a:gd name="T42" fmla="+- 0 4330 3788"/>
                  <a:gd name="T43" fmla="*/ 4330 h 1205"/>
                  <a:gd name="T44" fmla="+- 0 4352 22"/>
                  <a:gd name="T45" fmla="*/ T44 w 7400"/>
                  <a:gd name="T46" fmla="+- 0 4487 3788"/>
                  <a:gd name="T47" fmla="*/ 4487 h 1205"/>
                  <a:gd name="T48" fmla="+- 0 4729 22"/>
                  <a:gd name="T49" fmla="*/ T48 w 7400"/>
                  <a:gd name="T50" fmla="+- 0 4605 3788"/>
                  <a:gd name="T51" fmla="*/ 4605 h 1205"/>
                  <a:gd name="T52" fmla="+- 0 5511 22"/>
                  <a:gd name="T53" fmla="*/ T52 w 7400"/>
                  <a:gd name="T54" fmla="+- 0 4983 3788"/>
                  <a:gd name="T55" fmla="*/ 4983 h 1205"/>
                  <a:gd name="T56" fmla="+- 0 5933 22"/>
                  <a:gd name="T57" fmla="*/ T56 w 7400"/>
                  <a:gd name="T58" fmla="+- 0 4946 3788"/>
                  <a:gd name="T59" fmla="*/ 4946 h 1205"/>
                  <a:gd name="T60" fmla="+- 0 6403 22"/>
                  <a:gd name="T61" fmla="*/ T60 w 7400"/>
                  <a:gd name="T62" fmla="+- 0 4965 3788"/>
                  <a:gd name="T63" fmla="*/ 4965 h 1205"/>
                  <a:gd name="T64" fmla="+- 0 6770 22"/>
                  <a:gd name="T65" fmla="*/ T64 w 7400"/>
                  <a:gd name="T66" fmla="+- 0 4992 3788"/>
                  <a:gd name="T67" fmla="*/ 4992 h 1205"/>
                  <a:gd name="T68" fmla="+- 0 7166 22"/>
                  <a:gd name="T69" fmla="*/ T68 w 7400"/>
                  <a:gd name="T70" fmla="+- 0 4956 3788"/>
                  <a:gd name="T71" fmla="*/ 4956 h 1205"/>
                  <a:gd name="T72" fmla="+- 0 7238 22"/>
                  <a:gd name="T73" fmla="*/ T72 w 7400"/>
                  <a:gd name="T74" fmla="+- 0 4944 3788"/>
                  <a:gd name="T75" fmla="*/ 4944 h 1205"/>
                  <a:gd name="T76" fmla="+- 0 7304 22"/>
                  <a:gd name="T77" fmla="*/ T76 w 7400"/>
                  <a:gd name="T78" fmla="+- 0 4930 3788"/>
                  <a:gd name="T79" fmla="*/ 4930 h 1205"/>
                  <a:gd name="T80" fmla="+- 0 7378 22"/>
                  <a:gd name="T81" fmla="*/ T80 w 7400"/>
                  <a:gd name="T82" fmla="+- 0 4912 3788"/>
                  <a:gd name="T83" fmla="*/ 4912 h 1205"/>
                  <a:gd name="T84" fmla="+- 0 7394 22"/>
                  <a:gd name="T85" fmla="*/ T84 w 7400"/>
                  <a:gd name="T86" fmla="+- 0 4908 3788"/>
                  <a:gd name="T87" fmla="*/ 4908 h 1205"/>
                  <a:gd name="T88" fmla="+- 0 7409 22"/>
                  <a:gd name="T89" fmla="*/ T88 w 7400"/>
                  <a:gd name="T90" fmla="+- 0 4905 3788"/>
                  <a:gd name="T91" fmla="*/ 4905 h 1205"/>
                  <a:gd name="T92" fmla="+- 0 7422 22"/>
                  <a:gd name="T93" fmla="*/ T92 w 7400"/>
                  <a:gd name="T94" fmla="+- 0 4902 3788"/>
                  <a:gd name="T95" fmla="*/ 4902 h 1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7400" h="1205">
                    <a:moveTo>
                      <a:pt x="0" y="8"/>
                    </a:moveTo>
                    <a:lnTo>
                      <a:pt x="130" y="0"/>
                    </a:lnTo>
                    <a:lnTo>
                      <a:pt x="473" y="46"/>
                    </a:lnTo>
                    <a:lnTo>
                      <a:pt x="660" y="58"/>
                    </a:lnTo>
                    <a:lnTo>
                      <a:pt x="881" y="166"/>
                    </a:lnTo>
                    <a:lnTo>
                      <a:pt x="1288" y="435"/>
                    </a:lnTo>
                    <a:lnTo>
                      <a:pt x="1482" y="499"/>
                    </a:lnTo>
                    <a:lnTo>
                      <a:pt x="1658" y="570"/>
                    </a:lnTo>
                    <a:lnTo>
                      <a:pt x="2452" y="575"/>
                    </a:lnTo>
                    <a:lnTo>
                      <a:pt x="2924" y="586"/>
                    </a:lnTo>
                    <a:lnTo>
                      <a:pt x="3439" y="542"/>
                    </a:lnTo>
                    <a:lnTo>
                      <a:pt x="4330" y="699"/>
                    </a:lnTo>
                    <a:lnTo>
                      <a:pt x="4707" y="817"/>
                    </a:lnTo>
                    <a:lnTo>
                      <a:pt x="5489" y="1195"/>
                    </a:lnTo>
                    <a:lnTo>
                      <a:pt x="5911" y="1158"/>
                    </a:lnTo>
                    <a:lnTo>
                      <a:pt x="6381" y="1177"/>
                    </a:lnTo>
                    <a:lnTo>
                      <a:pt x="6748" y="1204"/>
                    </a:lnTo>
                    <a:lnTo>
                      <a:pt x="7144" y="1168"/>
                    </a:lnTo>
                    <a:lnTo>
                      <a:pt x="7216" y="1156"/>
                    </a:lnTo>
                    <a:lnTo>
                      <a:pt x="7282" y="1142"/>
                    </a:lnTo>
                    <a:lnTo>
                      <a:pt x="7356" y="1124"/>
                    </a:lnTo>
                    <a:lnTo>
                      <a:pt x="7372" y="1120"/>
                    </a:lnTo>
                    <a:lnTo>
                      <a:pt x="7387" y="1117"/>
                    </a:lnTo>
                    <a:lnTo>
                      <a:pt x="7400" y="1114"/>
                    </a:lnTo>
                  </a:path>
                </a:pathLst>
              </a:custGeom>
              <a:noFill/>
              <a:ln w="28198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7" name="Group 3507"/>
            <p:cNvGrpSpPr>
              <a:grpSpLocks/>
            </p:cNvGrpSpPr>
            <p:nvPr/>
          </p:nvGrpSpPr>
          <p:grpSpPr bwMode="auto">
            <a:xfrm>
              <a:off x="1531" y="2977"/>
              <a:ext cx="5699" cy="1246"/>
              <a:chOff x="1531" y="2977"/>
              <a:chExt cx="5699" cy="1246"/>
            </a:xfrm>
          </p:grpSpPr>
          <p:sp>
            <p:nvSpPr>
              <p:cNvPr id="473" name="Freeform 3508"/>
              <p:cNvSpPr>
                <a:spLocks/>
              </p:cNvSpPr>
              <p:nvPr/>
            </p:nvSpPr>
            <p:spPr bwMode="auto">
              <a:xfrm>
                <a:off x="1531" y="2977"/>
                <a:ext cx="5699" cy="1246"/>
              </a:xfrm>
              <a:custGeom>
                <a:avLst/>
                <a:gdLst>
                  <a:gd name="T0" fmla="+- 0 1531 1531"/>
                  <a:gd name="T1" fmla="*/ T0 w 5699"/>
                  <a:gd name="T2" fmla="+- 0 2982 2977"/>
                  <a:gd name="T3" fmla="*/ 2982 h 1246"/>
                  <a:gd name="T4" fmla="+- 0 1890 1531"/>
                  <a:gd name="T5" fmla="*/ T4 w 5699"/>
                  <a:gd name="T6" fmla="+- 0 2977 2977"/>
                  <a:gd name="T7" fmla="*/ 2977 h 1246"/>
                  <a:gd name="T8" fmla="+- 0 2242 1531"/>
                  <a:gd name="T9" fmla="*/ T8 w 5699"/>
                  <a:gd name="T10" fmla="+- 0 3136 2977"/>
                  <a:gd name="T11" fmla="*/ 3136 h 1246"/>
                  <a:gd name="T12" fmla="+- 0 2341 1531"/>
                  <a:gd name="T13" fmla="*/ T12 w 5699"/>
                  <a:gd name="T14" fmla="+- 0 3205 2977"/>
                  <a:gd name="T15" fmla="*/ 3205 h 1246"/>
                  <a:gd name="T16" fmla="+- 0 2864 1531"/>
                  <a:gd name="T17" fmla="*/ T16 w 5699"/>
                  <a:gd name="T18" fmla="+- 0 3358 2977"/>
                  <a:gd name="T19" fmla="*/ 3358 h 1246"/>
                  <a:gd name="T20" fmla="+- 0 3120 1531"/>
                  <a:gd name="T21" fmla="*/ T20 w 5699"/>
                  <a:gd name="T22" fmla="+- 0 3371 2977"/>
                  <a:gd name="T23" fmla="*/ 3371 h 1246"/>
                  <a:gd name="T24" fmla="+- 0 3272 1531"/>
                  <a:gd name="T25" fmla="*/ T24 w 5699"/>
                  <a:gd name="T26" fmla="+- 0 3261 2977"/>
                  <a:gd name="T27" fmla="*/ 3261 h 1246"/>
                  <a:gd name="T28" fmla="+- 0 3491 1531"/>
                  <a:gd name="T29" fmla="*/ T28 w 5699"/>
                  <a:gd name="T30" fmla="+- 0 3291 2977"/>
                  <a:gd name="T31" fmla="*/ 3291 h 1246"/>
                  <a:gd name="T32" fmla="+- 0 3605 1531"/>
                  <a:gd name="T33" fmla="*/ T32 w 5699"/>
                  <a:gd name="T34" fmla="+- 0 3231 2977"/>
                  <a:gd name="T35" fmla="*/ 3231 h 1246"/>
                  <a:gd name="T36" fmla="+- 0 3815 1531"/>
                  <a:gd name="T37" fmla="*/ T36 w 5699"/>
                  <a:gd name="T38" fmla="+- 0 3229 2977"/>
                  <a:gd name="T39" fmla="*/ 3229 h 1246"/>
                  <a:gd name="T40" fmla="+- 0 3942 1531"/>
                  <a:gd name="T41" fmla="*/ T40 w 5699"/>
                  <a:gd name="T42" fmla="+- 0 3298 2977"/>
                  <a:gd name="T43" fmla="*/ 3298 h 1246"/>
                  <a:gd name="T44" fmla="+- 0 4047 1531"/>
                  <a:gd name="T45" fmla="*/ T44 w 5699"/>
                  <a:gd name="T46" fmla="+- 0 3446 2977"/>
                  <a:gd name="T47" fmla="*/ 3446 h 1246"/>
                  <a:gd name="T48" fmla="+- 0 4223 1531"/>
                  <a:gd name="T49" fmla="*/ T48 w 5699"/>
                  <a:gd name="T50" fmla="+- 0 3450 2977"/>
                  <a:gd name="T51" fmla="*/ 3450 h 1246"/>
                  <a:gd name="T52" fmla="+- 0 4390 1531"/>
                  <a:gd name="T53" fmla="*/ T52 w 5699"/>
                  <a:gd name="T54" fmla="+- 0 3444 2977"/>
                  <a:gd name="T55" fmla="*/ 3444 h 1246"/>
                  <a:gd name="T56" fmla="+- 0 4498 1531"/>
                  <a:gd name="T57" fmla="*/ T56 w 5699"/>
                  <a:gd name="T58" fmla="+- 0 3653 2977"/>
                  <a:gd name="T59" fmla="*/ 3653 h 1246"/>
                  <a:gd name="T60" fmla="+- 0 4665 1531"/>
                  <a:gd name="T61" fmla="*/ T60 w 5699"/>
                  <a:gd name="T62" fmla="+- 0 3760 2977"/>
                  <a:gd name="T63" fmla="*/ 3760 h 1246"/>
                  <a:gd name="T64" fmla="+- 0 4884 1531"/>
                  <a:gd name="T65" fmla="*/ T64 w 5699"/>
                  <a:gd name="T66" fmla="+- 0 3704 2977"/>
                  <a:gd name="T67" fmla="*/ 3704 h 1246"/>
                  <a:gd name="T68" fmla="+- 0 5133 1531"/>
                  <a:gd name="T69" fmla="*/ T68 w 5699"/>
                  <a:gd name="T70" fmla="+- 0 3745 2977"/>
                  <a:gd name="T71" fmla="*/ 3745 h 1246"/>
                  <a:gd name="T72" fmla="+- 0 5427 1531"/>
                  <a:gd name="T73" fmla="*/ T72 w 5699"/>
                  <a:gd name="T74" fmla="+- 0 3833 2977"/>
                  <a:gd name="T75" fmla="*/ 3833 h 1246"/>
                  <a:gd name="T76" fmla="+- 0 5567 1531"/>
                  <a:gd name="T77" fmla="*/ T76 w 5699"/>
                  <a:gd name="T78" fmla="+- 0 3855 2977"/>
                  <a:gd name="T79" fmla="*/ 3855 h 1246"/>
                  <a:gd name="T80" fmla="+- 0 5723 1531"/>
                  <a:gd name="T81" fmla="*/ T80 w 5699"/>
                  <a:gd name="T82" fmla="+- 0 3859 2977"/>
                  <a:gd name="T83" fmla="*/ 3859 h 1246"/>
                  <a:gd name="T84" fmla="+- 0 6067 1531"/>
                  <a:gd name="T85" fmla="*/ T84 w 5699"/>
                  <a:gd name="T86" fmla="+- 0 3816 2977"/>
                  <a:gd name="T87" fmla="*/ 3816 h 1246"/>
                  <a:gd name="T88" fmla="+- 0 6387 1531"/>
                  <a:gd name="T89" fmla="*/ T88 w 5699"/>
                  <a:gd name="T90" fmla="+- 0 3945 2977"/>
                  <a:gd name="T91" fmla="*/ 3945 h 1246"/>
                  <a:gd name="T92" fmla="+- 0 6494 1531"/>
                  <a:gd name="T93" fmla="*/ T92 w 5699"/>
                  <a:gd name="T94" fmla="+- 0 4061 2977"/>
                  <a:gd name="T95" fmla="*/ 4061 h 1246"/>
                  <a:gd name="T96" fmla="+- 0 6766 1531"/>
                  <a:gd name="T97" fmla="*/ T96 w 5699"/>
                  <a:gd name="T98" fmla="+- 0 4091 2977"/>
                  <a:gd name="T99" fmla="*/ 4091 h 1246"/>
                  <a:gd name="T100" fmla="+- 0 6970 1531"/>
                  <a:gd name="T101" fmla="*/ T100 w 5699"/>
                  <a:gd name="T102" fmla="+- 0 4212 2977"/>
                  <a:gd name="T103" fmla="*/ 4212 h 1246"/>
                  <a:gd name="T104" fmla="+- 0 7230 1531"/>
                  <a:gd name="T105" fmla="*/ T104 w 5699"/>
                  <a:gd name="T106" fmla="+- 0 4223 2977"/>
                  <a:gd name="T107" fmla="*/ 4223 h 12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5699" h="1246">
                    <a:moveTo>
                      <a:pt x="0" y="5"/>
                    </a:moveTo>
                    <a:lnTo>
                      <a:pt x="359" y="0"/>
                    </a:lnTo>
                    <a:lnTo>
                      <a:pt x="711" y="159"/>
                    </a:lnTo>
                    <a:lnTo>
                      <a:pt x="810" y="228"/>
                    </a:lnTo>
                    <a:lnTo>
                      <a:pt x="1333" y="381"/>
                    </a:lnTo>
                    <a:lnTo>
                      <a:pt x="1589" y="394"/>
                    </a:lnTo>
                    <a:lnTo>
                      <a:pt x="1741" y="284"/>
                    </a:lnTo>
                    <a:lnTo>
                      <a:pt x="1960" y="314"/>
                    </a:lnTo>
                    <a:lnTo>
                      <a:pt x="2074" y="254"/>
                    </a:lnTo>
                    <a:lnTo>
                      <a:pt x="2284" y="252"/>
                    </a:lnTo>
                    <a:lnTo>
                      <a:pt x="2411" y="321"/>
                    </a:lnTo>
                    <a:lnTo>
                      <a:pt x="2516" y="469"/>
                    </a:lnTo>
                    <a:lnTo>
                      <a:pt x="2692" y="473"/>
                    </a:lnTo>
                    <a:lnTo>
                      <a:pt x="2859" y="467"/>
                    </a:lnTo>
                    <a:lnTo>
                      <a:pt x="2967" y="676"/>
                    </a:lnTo>
                    <a:lnTo>
                      <a:pt x="3134" y="783"/>
                    </a:lnTo>
                    <a:lnTo>
                      <a:pt x="3353" y="727"/>
                    </a:lnTo>
                    <a:lnTo>
                      <a:pt x="3602" y="768"/>
                    </a:lnTo>
                    <a:lnTo>
                      <a:pt x="3896" y="856"/>
                    </a:lnTo>
                    <a:lnTo>
                      <a:pt x="4036" y="878"/>
                    </a:lnTo>
                    <a:lnTo>
                      <a:pt x="4192" y="882"/>
                    </a:lnTo>
                    <a:lnTo>
                      <a:pt x="4536" y="839"/>
                    </a:lnTo>
                    <a:lnTo>
                      <a:pt x="4856" y="968"/>
                    </a:lnTo>
                    <a:lnTo>
                      <a:pt x="4963" y="1084"/>
                    </a:lnTo>
                    <a:lnTo>
                      <a:pt x="5235" y="1114"/>
                    </a:lnTo>
                    <a:lnTo>
                      <a:pt x="5439" y="1235"/>
                    </a:lnTo>
                    <a:lnTo>
                      <a:pt x="5699" y="1246"/>
                    </a:lnTo>
                  </a:path>
                </a:pathLst>
              </a:custGeom>
              <a:noFill/>
              <a:ln w="1409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8" name="Group 3505"/>
            <p:cNvGrpSpPr>
              <a:grpSpLocks/>
            </p:cNvGrpSpPr>
            <p:nvPr/>
          </p:nvGrpSpPr>
          <p:grpSpPr bwMode="auto">
            <a:xfrm>
              <a:off x="2693" y="61"/>
              <a:ext cx="911" cy="4651"/>
              <a:chOff x="2693" y="61"/>
              <a:chExt cx="911" cy="4651"/>
            </a:xfrm>
          </p:grpSpPr>
          <p:sp>
            <p:nvSpPr>
              <p:cNvPr id="472" name="Freeform 3506"/>
              <p:cNvSpPr>
                <a:spLocks/>
              </p:cNvSpPr>
              <p:nvPr/>
            </p:nvSpPr>
            <p:spPr bwMode="auto">
              <a:xfrm>
                <a:off x="2693" y="61"/>
                <a:ext cx="911" cy="4651"/>
              </a:xfrm>
              <a:custGeom>
                <a:avLst/>
                <a:gdLst>
                  <a:gd name="T0" fmla="+- 0 2693 2693"/>
                  <a:gd name="T1" fmla="*/ T0 w 911"/>
                  <a:gd name="T2" fmla="+- 0 4711 61"/>
                  <a:gd name="T3" fmla="*/ 4711 h 4651"/>
                  <a:gd name="T4" fmla="+- 0 2775 2693"/>
                  <a:gd name="T5" fmla="*/ T4 w 911"/>
                  <a:gd name="T6" fmla="+- 0 4558 61"/>
                  <a:gd name="T7" fmla="*/ 4558 h 4651"/>
                  <a:gd name="T8" fmla="+- 0 2927 2693"/>
                  <a:gd name="T9" fmla="*/ T8 w 911"/>
                  <a:gd name="T10" fmla="+- 0 4453 61"/>
                  <a:gd name="T11" fmla="*/ 4453 h 4651"/>
                  <a:gd name="T12" fmla="+- 0 3080 2693"/>
                  <a:gd name="T13" fmla="*/ T12 w 911"/>
                  <a:gd name="T14" fmla="+- 0 4315 61"/>
                  <a:gd name="T15" fmla="*/ 4315 h 4651"/>
                  <a:gd name="T16" fmla="+- 0 3256 2693"/>
                  <a:gd name="T17" fmla="*/ T16 w 911"/>
                  <a:gd name="T18" fmla="+- 0 4100 61"/>
                  <a:gd name="T19" fmla="*/ 4100 h 4651"/>
                  <a:gd name="T20" fmla="+- 0 3389 2693"/>
                  <a:gd name="T21" fmla="*/ T20 w 911"/>
                  <a:gd name="T22" fmla="+- 0 3980 61"/>
                  <a:gd name="T23" fmla="*/ 3980 h 4651"/>
                  <a:gd name="T24" fmla="+- 0 3357 2693"/>
                  <a:gd name="T25" fmla="*/ T24 w 911"/>
                  <a:gd name="T26" fmla="+- 0 3932 61"/>
                  <a:gd name="T27" fmla="*/ 3932 h 4651"/>
                  <a:gd name="T28" fmla="+- 0 3436 2693"/>
                  <a:gd name="T29" fmla="*/ T28 w 911"/>
                  <a:gd name="T30" fmla="+- 0 3799 61"/>
                  <a:gd name="T31" fmla="*/ 3799 h 4651"/>
                  <a:gd name="T32" fmla="+- 0 3438 2693"/>
                  <a:gd name="T33" fmla="*/ T32 w 911"/>
                  <a:gd name="T34" fmla="+- 0 3631 61"/>
                  <a:gd name="T35" fmla="*/ 3631 h 4651"/>
                  <a:gd name="T36" fmla="+- 0 3500 2693"/>
                  <a:gd name="T37" fmla="*/ T36 w 911"/>
                  <a:gd name="T38" fmla="+- 0 3438 61"/>
                  <a:gd name="T39" fmla="*/ 3438 h 4651"/>
                  <a:gd name="T40" fmla="+- 0 3551 2693"/>
                  <a:gd name="T41" fmla="*/ T40 w 911"/>
                  <a:gd name="T42" fmla="+- 0 3377 61"/>
                  <a:gd name="T43" fmla="*/ 3377 h 4651"/>
                  <a:gd name="T44" fmla="+- 0 3604 2693"/>
                  <a:gd name="T45" fmla="*/ T44 w 911"/>
                  <a:gd name="T46" fmla="+- 0 3281 61"/>
                  <a:gd name="T47" fmla="*/ 3281 h 4651"/>
                  <a:gd name="T48" fmla="+- 0 3570 2693"/>
                  <a:gd name="T49" fmla="*/ T48 w 911"/>
                  <a:gd name="T50" fmla="+- 0 3122 61"/>
                  <a:gd name="T51" fmla="*/ 3122 h 4651"/>
                  <a:gd name="T52" fmla="+- 0 3424 2693"/>
                  <a:gd name="T53" fmla="*/ T52 w 911"/>
                  <a:gd name="T54" fmla="+- 0 2902 61"/>
                  <a:gd name="T55" fmla="*/ 2902 h 4651"/>
                  <a:gd name="T56" fmla="+- 0 3118 2693"/>
                  <a:gd name="T57" fmla="*/ T56 w 911"/>
                  <a:gd name="T58" fmla="+- 0 2563 61"/>
                  <a:gd name="T59" fmla="*/ 2563 h 4651"/>
                  <a:gd name="T60" fmla="+- 0 3058 2693"/>
                  <a:gd name="T61" fmla="*/ T60 w 911"/>
                  <a:gd name="T62" fmla="+- 0 2406 61"/>
                  <a:gd name="T63" fmla="*/ 2406 h 4651"/>
                  <a:gd name="T64" fmla="+- 0 3047 2693"/>
                  <a:gd name="T65" fmla="*/ T64 w 911"/>
                  <a:gd name="T66" fmla="+- 0 2180 61"/>
                  <a:gd name="T67" fmla="*/ 2180 h 4651"/>
                  <a:gd name="T68" fmla="+- 0 3111 2693"/>
                  <a:gd name="T69" fmla="*/ T68 w 911"/>
                  <a:gd name="T70" fmla="+- 0 1922 61"/>
                  <a:gd name="T71" fmla="*/ 1922 h 4651"/>
                  <a:gd name="T72" fmla="+- 0 3085 2693"/>
                  <a:gd name="T73" fmla="*/ T72 w 911"/>
                  <a:gd name="T74" fmla="+- 0 1679 61"/>
                  <a:gd name="T75" fmla="*/ 1679 h 4651"/>
                  <a:gd name="T76" fmla="+- 0 2959 2693"/>
                  <a:gd name="T77" fmla="*/ T76 w 911"/>
                  <a:gd name="T78" fmla="+- 0 1186 61"/>
                  <a:gd name="T79" fmla="*/ 1186 h 4651"/>
                  <a:gd name="T80" fmla="+- 0 2899 2693"/>
                  <a:gd name="T81" fmla="*/ T80 w 911"/>
                  <a:gd name="T82" fmla="+- 0 850 61"/>
                  <a:gd name="T83" fmla="*/ 850 h 4651"/>
                  <a:gd name="T84" fmla="+- 0 2951 2693"/>
                  <a:gd name="T85" fmla="*/ T84 w 911"/>
                  <a:gd name="T86" fmla="+- 0 760 61"/>
                  <a:gd name="T87" fmla="*/ 760 h 4651"/>
                  <a:gd name="T88" fmla="+- 0 2951 2693"/>
                  <a:gd name="T89" fmla="*/ T88 w 911"/>
                  <a:gd name="T90" fmla="+- 0 648 61"/>
                  <a:gd name="T91" fmla="*/ 648 h 4651"/>
                  <a:gd name="T92" fmla="+- 0 3025 2693"/>
                  <a:gd name="T93" fmla="*/ T92 w 911"/>
                  <a:gd name="T94" fmla="+- 0 526 61"/>
                  <a:gd name="T95" fmla="*/ 526 h 4651"/>
                  <a:gd name="T96" fmla="+- 0 3345 2693"/>
                  <a:gd name="T97" fmla="*/ T96 w 911"/>
                  <a:gd name="T98" fmla="+- 0 306 61"/>
                  <a:gd name="T99" fmla="*/ 306 h 4651"/>
                  <a:gd name="T100" fmla="+- 0 3559 2693"/>
                  <a:gd name="T101" fmla="*/ T100 w 911"/>
                  <a:gd name="T102" fmla="+- 0 61 61"/>
                  <a:gd name="T103" fmla="*/ 61 h 46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911" h="4651">
                    <a:moveTo>
                      <a:pt x="0" y="4650"/>
                    </a:moveTo>
                    <a:lnTo>
                      <a:pt x="82" y="4497"/>
                    </a:lnTo>
                    <a:lnTo>
                      <a:pt x="234" y="4392"/>
                    </a:lnTo>
                    <a:lnTo>
                      <a:pt x="387" y="4254"/>
                    </a:lnTo>
                    <a:lnTo>
                      <a:pt x="563" y="4039"/>
                    </a:lnTo>
                    <a:lnTo>
                      <a:pt x="696" y="3919"/>
                    </a:lnTo>
                    <a:lnTo>
                      <a:pt x="664" y="3871"/>
                    </a:lnTo>
                    <a:lnTo>
                      <a:pt x="743" y="3738"/>
                    </a:lnTo>
                    <a:lnTo>
                      <a:pt x="745" y="3570"/>
                    </a:lnTo>
                    <a:lnTo>
                      <a:pt x="807" y="3377"/>
                    </a:lnTo>
                    <a:lnTo>
                      <a:pt x="858" y="3316"/>
                    </a:lnTo>
                    <a:lnTo>
                      <a:pt x="911" y="3220"/>
                    </a:lnTo>
                    <a:lnTo>
                      <a:pt x="877" y="3061"/>
                    </a:lnTo>
                    <a:lnTo>
                      <a:pt x="731" y="2841"/>
                    </a:lnTo>
                    <a:lnTo>
                      <a:pt x="425" y="2502"/>
                    </a:lnTo>
                    <a:lnTo>
                      <a:pt x="365" y="2345"/>
                    </a:lnTo>
                    <a:lnTo>
                      <a:pt x="354" y="2119"/>
                    </a:lnTo>
                    <a:lnTo>
                      <a:pt x="418" y="1861"/>
                    </a:lnTo>
                    <a:lnTo>
                      <a:pt x="392" y="1618"/>
                    </a:lnTo>
                    <a:lnTo>
                      <a:pt x="266" y="1125"/>
                    </a:lnTo>
                    <a:lnTo>
                      <a:pt x="206" y="789"/>
                    </a:lnTo>
                    <a:lnTo>
                      <a:pt x="258" y="699"/>
                    </a:lnTo>
                    <a:lnTo>
                      <a:pt x="258" y="587"/>
                    </a:lnTo>
                    <a:lnTo>
                      <a:pt x="332" y="465"/>
                    </a:lnTo>
                    <a:lnTo>
                      <a:pt x="652" y="245"/>
                    </a:lnTo>
                    <a:lnTo>
                      <a:pt x="866" y="0"/>
                    </a:lnTo>
                  </a:path>
                </a:pathLst>
              </a:custGeom>
              <a:noFill/>
              <a:ln w="11731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99" name="Group 3503"/>
            <p:cNvGrpSpPr>
              <a:grpSpLocks/>
            </p:cNvGrpSpPr>
            <p:nvPr/>
          </p:nvGrpSpPr>
          <p:grpSpPr bwMode="auto">
            <a:xfrm>
              <a:off x="3412" y="2533"/>
              <a:ext cx="3595" cy="1483"/>
              <a:chOff x="3412" y="2533"/>
              <a:chExt cx="3595" cy="1483"/>
            </a:xfrm>
          </p:grpSpPr>
          <p:sp>
            <p:nvSpPr>
              <p:cNvPr id="471" name="Freeform 3504"/>
              <p:cNvSpPr>
                <a:spLocks/>
              </p:cNvSpPr>
              <p:nvPr/>
            </p:nvSpPr>
            <p:spPr bwMode="auto">
              <a:xfrm>
                <a:off x="3412" y="2533"/>
                <a:ext cx="3595" cy="1483"/>
              </a:xfrm>
              <a:custGeom>
                <a:avLst/>
                <a:gdLst>
                  <a:gd name="T0" fmla="+- 0 3412 3412"/>
                  <a:gd name="T1" fmla="*/ T0 w 3595"/>
                  <a:gd name="T2" fmla="+- 0 3844 2533"/>
                  <a:gd name="T3" fmla="*/ 3844 h 1483"/>
                  <a:gd name="T4" fmla="+- 0 3618 3412"/>
                  <a:gd name="T5" fmla="*/ T4 w 3595"/>
                  <a:gd name="T6" fmla="+- 0 3961 2533"/>
                  <a:gd name="T7" fmla="*/ 3961 h 1483"/>
                  <a:gd name="T8" fmla="+- 0 3843 3412"/>
                  <a:gd name="T9" fmla="*/ T8 w 3595"/>
                  <a:gd name="T10" fmla="+- 0 4015 2533"/>
                  <a:gd name="T11" fmla="*/ 4015 h 1483"/>
                  <a:gd name="T12" fmla="+- 0 3994 3412"/>
                  <a:gd name="T13" fmla="*/ T12 w 3595"/>
                  <a:gd name="T14" fmla="+- 0 3549 2533"/>
                  <a:gd name="T15" fmla="*/ 3549 h 1483"/>
                  <a:gd name="T16" fmla="+- 0 4137 3412"/>
                  <a:gd name="T17" fmla="*/ T16 w 3595"/>
                  <a:gd name="T18" fmla="+- 0 3498 2533"/>
                  <a:gd name="T19" fmla="*/ 3498 h 1483"/>
                  <a:gd name="T20" fmla="+- 0 4283 3412"/>
                  <a:gd name="T21" fmla="*/ T20 w 3595"/>
                  <a:gd name="T22" fmla="+- 0 3485 2533"/>
                  <a:gd name="T23" fmla="*/ 3485 h 1483"/>
                  <a:gd name="T24" fmla="+- 0 4669 3412"/>
                  <a:gd name="T25" fmla="*/ T24 w 3595"/>
                  <a:gd name="T26" fmla="+- 0 3283 2533"/>
                  <a:gd name="T27" fmla="*/ 3283 h 1483"/>
                  <a:gd name="T28" fmla="+- 0 4786 3412"/>
                  <a:gd name="T29" fmla="*/ T28 w 3595"/>
                  <a:gd name="T30" fmla="+- 0 3267 2533"/>
                  <a:gd name="T31" fmla="*/ 3267 h 1483"/>
                  <a:gd name="T32" fmla="+- 0 5015 3412"/>
                  <a:gd name="T33" fmla="*/ T32 w 3595"/>
                  <a:gd name="T34" fmla="+- 0 3161 2533"/>
                  <a:gd name="T35" fmla="*/ 3161 h 1483"/>
                  <a:gd name="T36" fmla="+- 0 5152 3412"/>
                  <a:gd name="T37" fmla="*/ T36 w 3595"/>
                  <a:gd name="T38" fmla="+- 0 3049 2533"/>
                  <a:gd name="T39" fmla="*/ 3049 h 1483"/>
                  <a:gd name="T40" fmla="+- 0 5543 3412"/>
                  <a:gd name="T41" fmla="*/ T40 w 3595"/>
                  <a:gd name="T42" fmla="+- 0 2957 2533"/>
                  <a:gd name="T43" fmla="*/ 2957 h 1483"/>
                  <a:gd name="T44" fmla="+- 0 5760 3412"/>
                  <a:gd name="T45" fmla="*/ T44 w 3595"/>
                  <a:gd name="T46" fmla="+- 0 2955 2533"/>
                  <a:gd name="T47" fmla="*/ 2955 h 1483"/>
                  <a:gd name="T48" fmla="+- 0 6275 3412"/>
                  <a:gd name="T49" fmla="*/ T48 w 3595"/>
                  <a:gd name="T50" fmla="+- 0 2869 2533"/>
                  <a:gd name="T51" fmla="*/ 2869 h 1483"/>
                  <a:gd name="T52" fmla="+- 0 6459 3412"/>
                  <a:gd name="T53" fmla="*/ T52 w 3595"/>
                  <a:gd name="T54" fmla="+- 0 2815 2533"/>
                  <a:gd name="T55" fmla="*/ 2815 h 1483"/>
                  <a:gd name="T56" fmla="+- 0 6715 3412"/>
                  <a:gd name="T57" fmla="*/ T56 w 3595"/>
                  <a:gd name="T58" fmla="+- 0 2731 2533"/>
                  <a:gd name="T59" fmla="*/ 2731 h 1483"/>
                  <a:gd name="T60" fmla="+- 0 6897 3412"/>
                  <a:gd name="T61" fmla="*/ T60 w 3595"/>
                  <a:gd name="T62" fmla="+- 0 2636 2533"/>
                  <a:gd name="T63" fmla="*/ 2636 h 1483"/>
                  <a:gd name="T64" fmla="+- 0 7007 3412"/>
                  <a:gd name="T65" fmla="*/ T64 w 3595"/>
                  <a:gd name="T66" fmla="+- 0 2533 2533"/>
                  <a:gd name="T67" fmla="*/ 2533 h 14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595" h="1483">
                    <a:moveTo>
                      <a:pt x="0" y="1311"/>
                    </a:moveTo>
                    <a:lnTo>
                      <a:pt x="206" y="1428"/>
                    </a:lnTo>
                    <a:lnTo>
                      <a:pt x="431" y="1482"/>
                    </a:lnTo>
                    <a:lnTo>
                      <a:pt x="582" y="1016"/>
                    </a:lnTo>
                    <a:lnTo>
                      <a:pt x="725" y="965"/>
                    </a:lnTo>
                    <a:lnTo>
                      <a:pt x="871" y="952"/>
                    </a:lnTo>
                    <a:lnTo>
                      <a:pt x="1257" y="750"/>
                    </a:lnTo>
                    <a:lnTo>
                      <a:pt x="1374" y="734"/>
                    </a:lnTo>
                    <a:lnTo>
                      <a:pt x="1603" y="628"/>
                    </a:lnTo>
                    <a:lnTo>
                      <a:pt x="1740" y="516"/>
                    </a:lnTo>
                    <a:lnTo>
                      <a:pt x="2131" y="424"/>
                    </a:lnTo>
                    <a:lnTo>
                      <a:pt x="2348" y="422"/>
                    </a:lnTo>
                    <a:lnTo>
                      <a:pt x="2863" y="336"/>
                    </a:lnTo>
                    <a:lnTo>
                      <a:pt x="3047" y="282"/>
                    </a:lnTo>
                    <a:lnTo>
                      <a:pt x="3303" y="198"/>
                    </a:lnTo>
                    <a:lnTo>
                      <a:pt x="3485" y="103"/>
                    </a:lnTo>
                    <a:lnTo>
                      <a:pt x="3595" y="0"/>
                    </a:lnTo>
                  </a:path>
                </a:pathLst>
              </a:custGeom>
              <a:noFill/>
              <a:ln w="11747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0" name="Group 3501"/>
            <p:cNvGrpSpPr>
              <a:grpSpLocks/>
            </p:cNvGrpSpPr>
            <p:nvPr/>
          </p:nvGrpSpPr>
          <p:grpSpPr bwMode="auto">
            <a:xfrm>
              <a:off x="3901" y="3832"/>
              <a:ext cx="1210" cy="1919"/>
              <a:chOff x="3901" y="3832"/>
              <a:chExt cx="1210" cy="1919"/>
            </a:xfrm>
          </p:grpSpPr>
          <p:sp>
            <p:nvSpPr>
              <p:cNvPr id="470" name="Freeform 3502"/>
              <p:cNvSpPr>
                <a:spLocks/>
              </p:cNvSpPr>
              <p:nvPr/>
            </p:nvSpPr>
            <p:spPr bwMode="auto">
              <a:xfrm>
                <a:off x="3901" y="3832"/>
                <a:ext cx="1210" cy="1919"/>
              </a:xfrm>
              <a:custGeom>
                <a:avLst/>
                <a:gdLst>
                  <a:gd name="T0" fmla="+- 0 3901 3901"/>
                  <a:gd name="T1" fmla="*/ T0 w 1210"/>
                  <a:gd name="T2" fmla="+- 0 3832 3832"/>
                  <a:gd name="T3" fmla="*/ 3832 h 1919"/>
                  <a:gd name="T4" fmla="+- 0 3998 3901"/>
                  <a:gd name="T5" fmla="*/ T4 w 1210"/>
                  <a:gd name="T6" fmla="+- 0 3887 3832"/>
                  <a:gd name="T7" fmla="*/ 3887 h 1919"/>
                  <a:gd name="T8" fmla="+- 0 4116 3901"/>
                  <a:gd name="T9" fmla="*/ T8 w 1210"/>
                  <a:gd name="T10" fmla="+- 0 4041 3832"/>
                  <a:gd name="T11" fmla="*/ 4041 h 1919"/>
                  <a:gd name="T12" fmla="+- 0 4213 3901"/>
                  <a:gd name="T13" fmla="*/ T12 w 1210"/>
                  <a:gd name="T14" fmla="+- 0 4196 3832"/>
                  <a:gd name="T15" fmla="*/ 4196 h 1919"/>
                  <a:gd name="T16" fmla="+- 0 4269 3901"/>
                  <a:gd name="T17" fmla="*/ T16 w 1210"/>
                  <a:gd name="T18" fmla="+- 0 4541 3832"/>
                  <a:gd name="T19" fmla="*/ 4541 h 1919"/>
                  <a:gd name="T20" fmla="+- 0 4409 3901"/>
                  <a:gd name="T21" fmla="*/ T20 w 1210"/>
                  <a:gd name="T22" fmla="+- 0 4635 3832"/>
                  <a:gd name="T23" fmla="*/ 4635 h 1919"/>
                  <a:gd name="T24" fmla="+- 0 4500 3901"/>
                  <a:gd name="T25" fmla="*/ T24 w 1210"/>
                  <a:gd name="T26" fmla="+- 0 4737 3832"/>
                  <a:gd name="T27" fmla="*/ 4737 h 1919"/>
                  <a:gd name="T28" fmla="+- 0 4607 3901"/>
                  <a:gd name="T29" fmla="*/ T28 w 1210"/>
                  <a:gd name="T30" fmla="+- 0 4896 3832"/>
                  <a:gd name="T31" fmla="*/ 4896 h 1919"/>
                  <a:gd name="T32" fmla="+- 0 4610 3901"/>
                  <a:gd name="T33" fmla="*/ T32 w 1210"/>
                  <a:gd name="T34" fmla="+- 0 5035 3832"/>
                  <a:gd name="T35" fmla="*/ 5035 h 1919"/>
                  <a:gd name="T36" fmla="+- 0 4728 3901"/>
                  <a:gd name="T37" fmla="*/ T36 w 1210"/>
                  <a:gd name="T38" fmla="+- 0 5361 3832"/>
                  <a:gd name="T39" fmla="*/ 5361 h 1919"/>
                  <a:gd name="T40" fmla="+- 0 4817 3901"/>
                  <a:gd name="T41" fmla="*/ T40 w 1210"/>
                  <a:gd name="T42" fmla="+- 0 5562 3832"/>
                  <a:gd name="T43" fmla="*/ 5562 h 1919"/>
                  <a:gd name="T44" fmla="+- 0 4867 3901"/>
                  <a:gd name="T45" fmla="*/ T44 w 1210"/>
                  <a:gd name="T46" fmla="+- 0 5597 3832"/>
                  <a:gd name="T47" fmla="*/ 5597 h 1919"/>
                  <a:gd name="T48" fmla="+- 0 4978 3901"/>
                  <a:gd name="T49" fmla="*/ T48 w 1210"/>
                  <a:gd name="T50" fmla="+- 0 5648 3832"/>
                  <a:gd name="T51" fmla="*/ 5648 h 1919"/>
                  <a:gd name="T52" fmla="+- 0 5111 3901"/>
                  <a:gd name="T53" fmla="*/ T52 w 1210"/>
                  <a:gd name="T54" fmla="+- 0 5751 3832"/>
                  <a:gd name="T55" fmla="*/ 5751 h 19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0" h="1919">
                    <a:moveTo>
                      <a:pt x="0" y="0"/>
                    </a:moveTo>
                    <a:lnTo>
                      <a:pt x="97" y="55"/>
                    </a:lnTo>
                    <a:lnTo>
                      <a:pt x="215" y="209"/>
                    </a:lnTo>
                    <a:lnTo>
                      <a:pt x="312" y="364"/>
                    </a:lnTo>
                    <a:lnTo>
                      <a:pt x="368" y="709"/>
                    </a:lnTo>
                    <a:lnTo>
                      <a:pt x="508" y="803"/>
                    </a:lnTo>
                    <a:lnTo>
                      <a:pt x="599" y="905"/>
                    </a:lnTo>
                    <a:lnTo>
                      <a:pt x="706" y="1064"/>
                    </a:lnTo>
                    <a:lnTo>
                      <a:pt x="709" y="1203"/>
                    </a:lnTo>
                    <a:lnTo>
                      <a:pt x="827" y="1529"/>
                    </a:lnTo>
                    <a:lnTo>
                      <a:pt x="916" y="1730"/>
                    </a:lnTo>
                    <a:lnTo>
                      <a:pt x="966" y="1765"/>
                    </a:lnTo>
                    <a:lnTo>
                      <a:pt x="1077" y="1816"/>
                    </a:lnTo>
                    <a:lnTo>
                      <a:pt x="1210" y="1919"/>
                    </a:lnTo>
                  </a:path>
                </a:pathLst>
              </a:custGeom>
              <a:noFill/>
              <a:ln w="1408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1" name="Group 3499"/>
            <p:cNvGrpSpPr>
              <a:grpSpLocks/>
            </p:cNvGrpSpPr>
            <p:nvPr/>
          </p:nvGrpSpPr>
          <p:grpSpPr bwMode="auto">
            <a:xfrm>
              <a:off x="5365" y="3162"/>
              <a:ext cx="1862" cy="1747"/>
              <a:chOff x="5365" y="3162"/>
              <a:chExt cx="1862" cy="1747"/>
            </a:xfrm>
          </p:grpSpPr>
          <p:sp>
            <p:nvSpPr>
              <p:cNvPr id="469" name="Freeform 3500"/>
              <p:cNvSpPr>
                <a:spLocks/>
              </p:cNvSpPr>
              <p:nvPr/>
            </p:nvSpPr>
            <p:spPr bwMode="auto">
              <a:xfrm>
                <a:off x="5365" y="3162"/>
                <a:ext cx="1862" cy="1747"/>
              </a:xfrm>
              <a:custGeom>
                <a:avLst/>
                <a:gdLst>
                  <a:gd name="T0" fmla="+- 0 7227 5365"/>
                  <a:gd name="T1" fmla="*/ T0 w 1862"/>
                  <a:gd name="T2" fmla="+- 0 3162 3162"/>
                  <a:gd name="T3" fmla="*/ 3162 h 1747"/>
                  <a:gd name="T4" fmla="+- 0 6859 5365"/>
                  <a:gd name="T5" fmla="*/ T4 w 1862"/>
                  <a:gd name="T6" fmla="+- 0 3444 3162"/>
                  <a:gd name="T7" fmla="*/ 3444 h 1747"/>
                  <a:gd name="T8" fmla="+- 0 6723 5365"/>
                  <a:gd name="T9" fmla="*/ T8 w 1862"/>
                  <a:gd name="T10" fmla="+- 0 3597 3162"/>
                  <a:gd name="T11" fmla="*/ 3597 h 1747"/>
                  <a:gd name="T12" fmla="+- 0 6551 5365"/>
                  <a:gd name="T13" fmla="*/ T12 w 1862"/>
                  <a:gd name="T14" fmla="+- 0 3734 3162"/>
                  <a:gd name="T15" fmla="*/ 3734 h 1747"/>
                  <a:gd name="T16" fmla="+- 0 6419 5365"/>
                  <a:gd name="T17" fmla="*/ T16 w 1862"/>
                  <a:gd name="T18" fmla="+- 0 3938 3162"/>
                  <a:gd name="T19" fmla="*/ 3938 h 1747"/>
                  <a:gd name="T20" fmla="+- 0 6168 5365"/>
                  <a:gd name="T21" fmla="*/ T20 w 1862"/>
                  <a:gd name="T22" fmla="+- 0 4256 3162"/>
                  <a:gd name="T23" fmla="*/ 4256 h 1747"/>
                  <a:gd name="T24" fmla="+- 0 5664 5365"/>
                  <a:gd name="T25" fmla="*/ T24 w 1862"/>
                  <a:gd name="T26" fmla="+- 0 4442 3162"/>
                  <a:gd name="T27" fmla="*/ 4442 h 1747"/>
                  <a:gd name="T28" fmla="+- 0 5365 5365"/>
                  <a:gd name="T29" fmla="*/ T28 w 1862"/>
                  <a:gd name="T30" fmla="+- 0 4909 3162"/>
                  <a:gd name="T31" fmla="*/ 4909 h 17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62" h="1747">
                    <a:moveTo>
                      <a:pt x="1862" y="0"/>
                    </a:moveTo>
                    <a:lnTo>
                      <a:pt x="1494" y="282"/>
                    </a:lnTo>
                    <a:lnTo>
                      <a:pt x="1358" y="435"/>
                    </a:lnTo>
                    <a:lnTo>
                      <a:pt x="1186" y="572"/>
                    </a:lnTo>
                    <a:lnTo>
                      <a:pt x="1054" y="776"/>
                    </a:lnTo>
                    <a:lnTo>
                      <a:pt x="803" y="1094"/>
                    </a:lnTo>
                    <a:lnTo>
                      <a:pt x="299" y="1280"/>
                    </a:lnTo>
                    <a:lnTo>
                      <a:pt x="0" y="1747"/>
                    </a:lnTo>
                  </a:path>
                </a:pathLst>
              </a:custGeom>
              <a:noFill/>
              <a:ln w="18785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2" name="Group 3497"/>
            <p:cNvGrpSpPr>
              <a:grpSpLocks/>
            </p:cNvGrpSpPr>
            <p:nvPr/>
          </p:nvGrpSpPr>
          <p:grpSpPr bwMode="auto">
            <a:xfrm>
              <a:off x="5108" y="5747"/>
              <a:ext cx="968" cy="237"/>
              <a:chOff x="5108" y="5747"/>
              <a:chExt cx="968" cy="237"/>
            </a:xfrm>
          </p:grpSpPr>
          <p:sp>
            <p:nvSpPr>
              <p:cNvPr id="468" name="Freeform 3498"/>
              <p:cNvSpPr>
                <a:spLocks/>
              </p:cNvSpPr>
              <p:nvPr/>
            </p:nvSpPr>
            <p:spPr bwMode="auto">
              <a:xfrm>
                <a:off x="5108" y="5747"/>
                <a:ext cx="968" cy="237"/>
              </a:xfrm>
              <a:custGeom>
                <a:avLst/>
                <a:gdLst>
                  <a:gd name="T0" fmla="+- 0 5108 5108"/>
                  <a:gd name="T1" fmla="*/ T0 w 968"/>
                  <a:gd name="T2" fmla="+- 0 5747 5747"/>
                  <a:gd name="T3" fmla="*/ 5747 h 237"/>
                  <a:gd name="T4" fmla="+- 0 5263 5108"/>
                  <a:gd name="T5" fmla="*/ T4 w 968"/>
                  <a:gd name="T6" fmla="+- 0 5765 5747"/>
                  <a:gd name="T7" fmla="*/ 5765 h 237"/>
                  <a:gd name="T8" fmla="+- 0 5703 5108"/>
                  <a:gd name="T9" fmla="*/ T8 w 968"/>
                  <a:gd name="T10" fmla="+- 0 5932 5747"/>
                  <a:gd name="T11" fmla="*/ 5932 h 237"/>
                  <a:gd name="T12" fmla="+- 0 6076 5108"/>
                  <a:gd name="T13" fmla="*/ T12 w 968"/>
                  <a:gd name="T14" fmla="+- 0 5984 5747"/>
                  <a:gd name="T15" fmla="*/ 5984 h 2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68" h="237">
                    <a:moveTo>
                      <a:pt x="0" y="0"/>
                    </a:moveTo>
                    <a:lnTo>
                      <a:pt x="155" y="18"/>
                    </a:lnTo>
                    <a:lnTo>
                      <a:pt x="595" y="185"/>
                    </a:lnTo>
                    <a:lnTo>
                      <a:pt x="968" y="237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3" name="Group 3495"/>
            <p:cNvGrpSpPr>
              <a:grpSpLocks/>
            </p:cNvGrpSpPr>
            <p:nvPr/>
          </p:nvGrpSpPr>
          <p:grpSpPr bwMode="auto">
            <a:xfrm>
              <a:off x="554" y="4704"/>
              <a:ext cx="2145" cy="1568"/>
              <a:chOff x="554" y="4704"/>
              <a:chExt cx="2145" cy="1568"/>
            </a:xfrm>
          </p:grpSpPr>
          <p:sp>
            <p:nvSpPr>
              <p:cNvPr id="467" name="Freeform 3496"/>
              <p:cNvSpPr>
                <a:spLocks/>
              </p:cNvSpPr>
              <p:nvPr/>
            </p:nvSpPr>
            <p:spPr bwMode="auto">
              <a:xfrm>
                <a:off x="554" y="4704"/>
                <a:ext cx="2145" cy="1568"/>
              </a:xfrm>
              <a:custGeom>
                <a:avLst/>
                <a:gdLst>
                  <a:gd name="T0" fmla="+- 0 554 554"/>
                  <a:gd name="T1" fmla="*/ T0 w 2145"/>
                  <a:gd name="T2" fmla="+- 0 6271 4704"/>
                  <a:gd name="T3" fmla="*/ 6271 h 1568"/>
                  <a:gd name="T4" fmla="+- 0 1073 554"/>
                  <a:gd name="T5" fmla="*/ T4 w 2145"/>
                  <a:gd name="T6" fmla="+- 0 5882 4704"/>
                  <a:gd name="T7" fmla="*/ 5882 h 1568"/>
                  <a:gd name="T8" fmla="+- 0 1236 554"/>
                  <a:gd name="T9" fmla="*/ T8 w 2145"/>
                  <a:gd name="T10" fmla="+- 0 5701 4704"/>
                  <a:gd name="T11" fmla="*/ 5701 h 1568"/>
                  <a:gd name="T12" fmla="+- 0 1298 554"/>
                  <a:gd name="T13" fmla="*/ T12 w 2145"/>
                  <a:gd name="T14" fmla="+- 0 5594 4704"/>
                  <a:gd name="T15" fmla="*/ 5594 h 1568"/>
                  <a:gd name="T16" fmla="+- 0 1536 554"/>
                  <a:gd name="T17" fmla="*/ T16 w 2145"/>
                  <a:gd name="T18" fmla="+- 0 5488 4704"/>
                  <a:gd name="T19" fmla="*/ 5488 h 1568"/>
                  <a:gd name="T20" fmla="+- 0 1836 554"/>
                  <a:gd name="T21" fmla="*/ T20 w 2145"/>
                  <a:gd name="T22" fmla="+- 0 5280 4704"/>
                  <a:gd name="T23" fmla="*/ 5280 h 1568"/>
                  <a:gd name="T24" fmla="+- 0 2118 554"/>
                  <a:gd name="T25" fmla="*/ T24 w 2145"/>
                  <a:gd name="T26" fmla="+- 0 5105 4704"/>
                  <a:gd name="T27" fmla="*/ 5105 h 1568"/>
                  <a:gd name="T28" fmla="+- 0 2443 554"/>
                  <a:gd name="T29" fmla="*/ T28 w 2145"/>
                  <a:gd name="T30" fmla="+- 0 5011 4704"/>
                  <a:gd name="T31" fmla="*/ 5011 h 1568"/>
                  <a:gd name="T32" fmla="+- 0 2574 554"/>
                  <a:gd name="T33" fmla="*/ T32 w 2145"/>
                  <a:gd name="T34" fmla="+- 0 4948 4704"/>
                  <a:gd name="T35" fmla="*/ 4948 h 1568"/>
                  <a:gd name="T36" fmla="+- 0 2699 554"/>
                  <a:gd name="T37" fmla="*/ T36 w 2145"/>
                  <a:gd name="T38" fmla="+- 0 4704 4704"/>
                  <a:gd name="T39" fmla="*/ 4704 h 15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145" h="1568">
                    <a:moveTo>
                      <a:pt x="0" y="1567"/>
                    </a:moveTo>
                    <a:lnTo>
                      <a:pt x="519" y="1178"/>
                    </a:lnTo>
                    <a:lnTo>
                      <a:pt x="682" y="997"/>
                    </a:lnTo>
                    <a:lnTo>
                      <a:pt x="744" y="890"/>
                    </a:lnTo>
                    <a:lnTo>
                      <a:pt x="982" y="784"/>
                    </a:lnTo>
                    <a:lnTo>
                      <a:pt x="1282" y="576"/>
                    </a:lnTo>
                    <a:lnTo>
                      <a:pt x="1564" y="401"/>
                    </a:lnTo>
                    <a:lnTo>
                      <a:pt x="1889" y="307"/>
                    </a:lnTo>
                    <a:lnTo>
                      <a:pt x="2020" y="244"/>
                    </a:lnTo>
                    <a:lnTo>
                      <a:pt x="2145" y="0"/>
                    </a:lnTo>
                  </a:path>
                </a:pathLst>
              </a:custGeom>
              <a:noFill/>
              <a:ln w="1174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4" name="Group 3493"/>
            <p:cNvGrpSpPr>
              <a:grpSpLocks/>
            </p:cNvGrpSpPr>
            <p:nvPr/>
          </p:nvGrpSpPr>
          <p:grpSpPr bwMode="auto">
            <a:xfrm>
              <a:off x="905" y="2774"/>
              <a:ext cx="652" cy="210"/>
              <a:chOff x="905" y="2774"/>
              <a:chExt cx="652" cy="210"/>
            </a:xfrm>
          </p:grpSpPr>
          <p:sp>
            <p:nvSpPr>
              <p:cNvPr id="466" name="Freeform 3494"/>
              <p:cNvSpPr>
                <a:spLocks/>
              </p:cNvSpPr>
              <p:nvPr/>
            </p:nvSpPr>
            <p:spPr bwMode="auto">
              <a:xfrm>
                <a:off x="905" y="2774"/>
                <a:ext cx="652" cy="210"/>
              </a:xfrm>
              <a:custGeom>
                <a:avLst/>
                <a:gdLst>
                  <a:gd name="T0" fmla="+- 0 905 905"/>
                  <a:gd name="T1" fmla="*/ T0 w 652"/>
                  <a:gd name="T2" fmla="+- 0 2774 2774"/>
                  <a:gd name="T3" fmla="*/ 2774 h 210"/>
                  <a:gd name="T4" fmla="+- 0 1118 905"/>
                  <a:gd name="T5" fmla="*/ T4 w 652"/>
                  <a:gd name="T6" fmla="+- 0 2960 2774"/>
                  <a:gd name="T7" fmla="*/ 2960 h 210"/>
                  <a:gd name="T8" fmla="+- 0 1557 905"/>
                  <a:gd name="T9" fmla="*/ T8 w 652"/>
                  <a:gd name="T10" fmla="+- 0 2983 2774"/>
                  <a:gd name="T11" fmla="*/ 2983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52" h="210">
                    <a:moveTo>
                      <a:pt x="0" y="0"/>
                    </a:moveTo>
                    <a:lnTo>
                      <a:pt x="213" y="186"/>
                    </a:lnTo>
                    <a:lnTo>
                      <a:pt x="652" y="209"/>
                    </a:lnTo>
                  </a:path>
                </a:pathLst>
              </a:custGeom>
              <a:noFill/>
              <a:ln w="939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5" name="Group 3491"/>
            <p:cNvGrpSpPr>
              <a:grpSpLocks/>
            </p:cNvGrpSpPr>
            <p:nvPr/>
          </p:nvGrpSpPr>
          <p:grpSpPr bwMode="auto">
            <a:xfrm>
              <a:off x="1810" y="5301"/>
              <a:ext cx="124" cy="953"/>
              <a:chOff x="1810" y="5301"/>
              <a:chExt cx="124" cy="953"/>
            </a:xfrm>
          </p:grpSpPr>
          <p:sp>
            <p:nvSpPr>
              <p:cNvPr id="465" name="Freeform 3492"/>
              <p:cNvSpPr>
                <a:spLocks/>
              </p:cNvSpPr>
              <p:nvPr/>
            </p:nvSpPr>
            <p:spPr bwMode="auto">
              <a:xfrm>
                <a:off x="1810" y="5301"/>
                <a:ext cx="124" cy="953"/>
              </a:xfrm>
              <a:custGeom>
                <a:avLst/>
                <a:gdLst>
                  <a:gd name="T0" fmla="+- 0 1810 1810"/>
                  <a:gd name="T1" fmla="*/ T0 w 124"/>
                  <a:gd name="T2" fmla="+- 0 5301 5301"/>
                  <a:gd name="T3" fmla="*/ 5301 h 953"/>
                  <a:gd name="T4" fmla="+- 0 1814 1810"/>
                  <a:gd name="T5" fmla="*/ T4 w 124"/>
                  <a:gd name="T6" fmla="+- 0 5482 5301"/>
                  <a:gd name="T7" fmla="*/ 5482 h 953"/>
                  <a:gd name="T8" fmla="+- 0 1934 1810"/>
                  <a:gd name="T9" fmla="*/ T8 w 124"/>
                  <a:gd name="T10" fmla="+- 0 6026 5301"/>
                  <a:gd name="T11" fmla="*/ 6026 h 953"/>
                  <a:gd name="T12" fmla="+- 0 1925 1810"/>
                  <a:gd name="T13" fmla="*/ T12 w 124"/>
                  <a:gd name="T14" fmla="+- 0 6254 5301"/>
                  <a:gd name="T15" fmla="*/ 6254 h 9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4" h="953">
                    <a:moveTo>
                      <a:pt x="0" y="0"/>
                    </a:moveTo>
                    <a:lnTo>
                      <a:pt x="4" y="181"/>
                    </a:lnTo>
                    <a:lnTo>
                      <a:pt x="124" y="725"/>
                    </a:lnTo>
                    <a:lnTo>
                      <a:pt x="115" y="953"/>
                    </a:lnTo>
                  </a:path>
                </a:pathLst>
              </a:custGeom>
              <a:noFill/>
              <a:ln w="11730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6" name="Group 3489"/>
            <p:cNvGrpSpPr>
              <a:grpSpLocks/>
            </p:cNvGrpSpPr>
            <p:nvPr/>
          </p:nvGrpSpPr>
          <p:grpSpPr bwMode="auto">
            <a:xfrm>
              <a:off x="2167" y="2150"/>
              <a:ext cx="877" cy="2205"/>
              <a:chOff x="2167" y="2150"/>
              <a:chExt cx="877" cy="2205"/>
            </a:xfrm>
          </p:grpSpPr>
          <p:sp>
            <p:nvSpPr>
              <p:cNvPr id="464" name="Freeform 3490"/>
              <p:cNvSpPr>
                <a:spLocks/>
              </p:cNvSpPr>
              <p:nvPr/>
            </p:nvSpPr>
            <p:spPr bwMode="auto">
              <a:xfrm>
                <a:off x="2167" y="2150"/>
                <a:ext cx="877" cy="2205"/>
              </a:xfrm>
              <a:custGeom>
                <a:avLst/>
                <a:gdLst>
                  <a:gd name="T0" fmla="+- 0 2268 2167"/>
                  <a:gd name="T1" fmla="*/ T0 w 877"/>
                  <a:gd name="T2" fmla="+- 0 4354 2150"/>
                  <a:gd name="T3" fmla="*/ 4354 h 2205"/>
                  <a:gd name="T4" fmla="+- 0 2276 2167"/>
                  <a:gd name="T5" fmla="*/ T4 w 877"/>
                  <a:gd name="T6" fmla="+- 0 4344 2150"/>
                  <a:gd name="T7" fmla="*/ 4344 h 2205"/>
                  <a:gd name="T8" fmla="+- 0 2285 2167"/>
                  <a:gd name="T9" fmla="*/ T8 w 877"/>
                  <a:gd name="T10" fmla="+- 0 4332 2150"/>
                  <a:gd name="T11" fmla="*/ 4332 h 2205"/>
                  <a:gd name="T12" fmla="+- 0 2297 2167"/>
                  <a:gd name="T13" fmla="*/ T12 w 877"/>
                  <a:gd name="T14" fmla="+- 0 4318 2150"/>
                  <a:gd name="T15" fmla="*/ 4318 h 2205"/>
                  <a:gd name="T16" fmla="+- 0 2310 2167"/>
                  <a:gd name="T17" fmla="*/ T16 w 877"/>
                  <a:gd name="T18" fmla="+- 0 4302 2150"/>
                  <a:gd name="T19" fmla="*/ 4302 h 2205"/>
                  <a:gd name="T20" fmla="+- 0 2324 2167"/>
                  <a:gd name="T21" fmla="*/ T20 w 877"/>
                  <a:gd name="T22" fmla="+- 0 4284 2150"/>
                  <a:gd name="T23" fmla="*/ 4284 h 2205"/>
                  <a:gd name="T24" fmla="+- 0 2368 2167"/>
                  <a:gd name="T25" fmla="*/ T24 w 877"/>
                  <a:gd name="T26" fmla="+- 0 4227 2150"/>
                  <a:gd name="T27" fmla="*/ 4227 h 2205"/>
                  <a:gd name="T28" fmla="+- 0 2405 2167"/>
                  <a:gd name="T29" fmla="*/ T28 w 877"/>
                  <a:gd name="T30" fmla="+- 0 4172 2150"/>
                  <a:gd name="T31" fmla="*/ 4172 h 2205"/>
                  <a:gd name="T32" fmla="+- 0 2429 2167"/>
                  <a:gd name="T33" fmla="*/ T32 w 877"/>
                  <a:gd name="T34" fmla="+- 0 4111 2150"/>
                  <a:gd name="T35" fmla="*/ 4111 h 2205"/>
                  <a:gd name="T36" fmla="+- 0 2429 2167"/>
                  <a:gd name="T37" fmla="*/ T36 w 877"/>
                  <a:gd name="T38" fmla="+- 0 4100 2150"/>
                  <a:gd name="T39" fmla="*/ 4100 h 2205"/>
                  <a:gd name="T40" fmla="+- 0 2426 2167"/>
                  <a:gd name="T41" fmla="*/ T40 w 877"/>
                  <a:gd name="T42" fmla="+- 0 4090 2150"/>
                  <a:gd name="T43" fmla="*/ 4090 h 2205"/>
                  <a:gd name="T44" fmla="+- 0 2421 2167"/>
                  <a:gd name="T45" fmla="*/ T44 w 877"/>
                  <a:gd name="T46" fmla="+- 0 4080 2150"/>
                  <a:gd name="T47" fmla="*/ 4080 h 2205"/>
                  <a:gd name="T48" fmla="+- 0 2413 2167"/>
                  <a:gd name="T49" fmla="*/ T48 w 877"/>
                  <a:gd name="T50" fmla="+- 0 4067 2150"/>
                  <a:gd name="T51" fmla="*/ 4067 h 2205"/>
                  <a:gd name="T52" fmla="+- 0 2402 2167"/>
                  <a:gd name="T53" fmla="*/ T52 w 877"/>
                  <a:gd name="T54" fmla="+- 0 4050 2150"/>
                  <a:gd name="T55" fmla="*/ 4050 h 2205"/>
                  <a:gd name="T56" fmla="+- 0 2389 2167"/>
                  <a:gd name="T57" fmla="*/ T56 w 877"/>
                  <a:gd name="T58" fmla="+- 0 4026 2150"/>
                  <a:gd name="T59" fmla="*/ 4026 h 2205"/>
                  <a:gd name="T60" fmla="+- 0 2382 2167"/>
                  <a:gd name="T61" fmla="*/ T60 w 877"/>
                  <a:gd name="T62" fmla="+- 0 4014 2150"/>
                  <a:gd name="T63" fmla="*/ 4014 h 2205"/>
                  <a:gd name="T64" fmla="+- 0 2373 2167"/>
                  <a:gd name="T65" fmla="*/ T64 w 877"/>
                  <a:gd name="T66" fmla="+- 0 4000 2150"/>
                  <a:gd name="T67" fmla="*/ 4000 h 2205"/>
                  <a:gd name="T68" fmla="+- 0 2331 2167"/>
                  <a:gd name="T69" fmla="*/ T68 w 877"/>
                  <a:gd name="T70" fmla="+- 0 3937 2150"/>
                  <a:gd name="T71" fmla="*/ 3937 h 2205"/>
                  <a:gd name="T72" fmla="+- 0 2306 2167"/>
                  <a:gd name="T73" fmla="*/ T72 w 877"/>
                  <a:gd name="T74" fmla="+- 0 3902 2150"/>
                  <a:gd name="T75" fmla="*/ 3902 h 2205"/>
                  <a:gd name="T76" fmla="+- 0 2293 2167"/>
                  <a:gd name="T77" fmla="*/ T76 w 877"/>
                  <a:gd name="T78" fmla="+- 0 3883 2150"/>
                  <a:gd name="T79" fmla="*/ 3883 h 2205"/>
                  <a:gd name="T80" fmla="+- 0 2254 2167"/>
                  <a:gd name="T81" fmla="*/ T80 w 877"/>
                  <a:gd name="T82" fmla="+- 0 3827 2150"/>
                  <a:gd name="T83" fmla="*/ 3827 h 2205"/>
                  <a:gd name="T84" fmla="+- 0 2218 2167"/>
                  <a:gd name="T85" fmla="*/ T84 w 877"/>
                  <a:gd name="T86" fmla="+- 0 3772 2150"/>
                  <a:gd name="T87" fmla="*/ 3772 h 2205"/>
                  <a:gd name="T88" fmla="+- 0 2182 2167"/>
                  <a:gd name="T89" fmla="*/ T88 w 877"/>
                  <a:gd name="T90" fmla="+- 0 3704 2150"/>
                  <a:gd name="T91" fmla="*/ 3704 h 2205"/>
                  <a:gd name="T92" fmla="+- 0 2167 2167"/>
                  <a:gd name="T93" fmla="*/ T92 w 877"/>
                  <a:gd name="T94" fmla="+- 0 3421 2150"/>
                  <a:gd name="T95" fmla="*/ 3421 h 2205"/>
                  <a:gd name="T96" fmla="+- 0 2230 2167"/>
                  <a:gd name="T97" fmla="*/ T96 w 877"/>
                  <a:gd name="T98" fmla="+- 0 2909 2150"/>
                  <a:gd name="T99" fmla="*/ 2909 h 2205"/>
                  <a:gd name="T100" fmla="+- 0 2254 2167"/>
                  <a:gd name="T101" fmla="*/ T100 w 877"/>
                  <a:gd name="T102" fmla="+- 0 2847 2150"/>
                  <a:gd name="T103" fmla="*/ 2847 h 2205"/>
                  <a:gd name="T104" fmla="+- 0 2290 2167"/>
                  <a:gd name="T105" fmla="*/ T104 w 877"/>
                  <a:gd name="T106" fmla="+- 0 2777 2150"/>
                  <a:gd name="T107" fmla="*/ 2777 h 2205"/>
                  <a:gd name="T108" fmla="+- 0 2335 2167"/>
                  <a:gd name="T109" fmla="*/ T108 w 877"/>
                  <a:gd name="T110" fmla="+- 0 2716 2150"/>
                  <a:gd name="T111" fmla="*/ 2716 h 2205"/>
                  <a:gd name="T112" fmla="+- 0 2389 2167"/>
                  <a:gd name="T113" fmla="*/ T112 w 877"/>
                  <a:gd name="T114" fmla="+- 0 2659 2150"/>
                  <a:gd name="T115" fmla="*/ 2659 h 2205"/>
                  <a:gd name="T116" fmla="+- 0 2437 2167"/>
                  <a:gd name="T117" fmla="*/ T116 w 877"/>
                  <a:gd name="T118" fmla="+- 0 2615 2150"/>
                  <a:gd name="T119" fmla="*/ 2615 h 2205"/>
                  <a:gd name="T120" fmla="+- 0 2494 2167"/>
                  <a:gd name="T121" fmla="*/ T120 w 877"/>
                  <a:gd name="T122" fmla="+- 0 2572 2150"/>
                  <a:gd name="T123" fmla="*/ 2572 h 2205"/>
                  <a:gd name="T124" fmla="+- 0 2561 2167"/>
                  <a:gd name="T125" fmla="*/ T124 w 877"/>
                  <a:gd name="T126" fmla="+- 0 2531 2150"/>
                  <a:gd name="T127" fmla="*/ 2531 h 2205"/>
                  <a:gd name="T128" fmla="+- 0 2634 2167"/>
                  <a:gd name="T129" fmla="*/ T128 w 877"/>
                  <a:gd name="T130" fmla="+- 0 2490 2150"/>
                  <a:gd name="T131" fmla="*/ 2490 h 2205"/>
                  <a:gd name="T132" fmla="+- 0 2708 2167"/>
                  <a:gd name="T133" fmla="*/ T132 w 877"/>
                  <a:gd name="T134" fmla="+- 0 2451 2150"/>
                  <a:gd name="T135" fmla="*/ 2451 h 2205"/>
                  <a:gd name="T136" fmla="+- 0 2732 2167"/>
                  <a:gd name="T137" fmla="*/ T136 w 877"/>
                  <a:gd name="T138" fmla="+- 0 2439 2150"/>
                  <a:gd name="T139" fmla="*/ 2439 h 2205"/>
                  <a:gd name="T140" fmla="+- 0 2799 2167"/>
                  <a:gd name="T141" fmla="*/ T140 w 877"/>
                  <a:gd name="T142" fmla="+- 0 2401 2150"/>
                  <a:gd name="T143" fmla="*/ 2401 h 2205"/>
                  <a:gd name="T144" fmla="+- 0 2856 2167"/>
                  <a:gd name="T145" fmla="*/ T144 w 877"/>
                  <a:gd name="T146" fmla="+- 0 2365 2150"/>
                  <a:gd name="T147" fmla="*/ 2365 h 2205"/>
                  <a:gd name="T148" fmla="+- 0 2913 2167"/>
                  <a:gd name="T149" fmla="*/ T148 w 877"/>
                  <a:gd name="T150" fmla="+- 0 2319 2150"/>
                  <a:gd name="T151" fmla="*/ 2319 h 2205"/>
                  <a:gd name="T152" fmla="+- 0 2961 2167"/>
                  <a:gd name="T153" fmla="*/ T152 w 877"/>
                  <a:gd name="T154" fmla="+- 0 2267 2150"/>
                  <a:gd name="T155" fmla="*/ 2267 h 2205"/>
                  <a:gd name="T156" fmla="+- 0 2997 2167"/>
                  <a:gd name="T157" fmla="*/ T156 w 877"/>
                  <a:gd name="T158" fmla="+- 0 2217 2150"/>
                  <a:gd name="T159" fmla="*/ 2217 h 2205"/>
                  <a:gd name="T160" fmla="+- 0 3017 2167"/>
                  <a:gd name="T161" fmla="*/ T160 w 877"/>
                  <a:gd name="T162" fmla="+- 0 2187 2150"/>
                  <a:gd name="T163" fmla="*/ 2187 h 2205"/>
                  <a:gd name="T164" fmla="+- 0 3026 2167"/>
                  <a:gd name="T165" fmla="*/ T164 w 877"/>
                  <a:gd name="T166" fmla="+- 0 2174 2150"/>
                  <a:gd name="T167" fmla="*/ 2174 h 2205"/>
                  <a:gd name="T168" fmla="+- 0 3035 2167"/>
                  <a:gd name="T169" fmla="*/ T168 w 877"/>
                  <a:gd name="T170" fmla="+- 0 2161 2150"/>
                  <a:gd name="T171" fmla="*/ 2161 h 2205"/>
                  <a:gd name="T172" fmla="+- 0 3043 2167"/>
                  <a:gd name="T173" fmla="*/ T172 w 877"/>
                  <a:gd name="T174" fmla="+- 0 2150 2150"/>
                  <a:gd name="T175" fmla="*/ 2150 h 2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877" h="2205">
                    <a:moveTo>
                      <a:pt x="101" y="2204"/>
                    </a:moveTo>
                    <a:lnTo>
                      <a:pt x="109" y="2194"/>
                    </a:lnTo>
                    <a:lnTo>
                      <a:pt x="118" y="2182"/>
                    </a:lnTo>
                    <a:lnTo>
                      <a:pt x="130" y="2168"/>
                    </a:lnTo>
                    <a:lnTo>
                      <a:pt x="143" y="2152"/>
                    </a:lnTo>
                    <a:lnTo>
                      <a:pt x="157" y="2134"/>
                    </a:lnTo>
                    <a:lnTo>
                      <a:pt x="201" y="2077"/>
                    </a:lnTo>
                    <a:lnTo>
                      <a:pt x="238" y="2022"/>
                    </a:lnTo>
                    <a:lnTo>
                      <a:pt x="262" y="1961"/>
                    </a:lnTo>
                    <a:lnTo>
                      <a:pt x="262" y="1950"/>
                    </a:lnTo>
                    <a:lnTo>
                      <a:pt x="259" y="1940"/>
                    </a:lnTo>
                    <a:lnTo>
                      <a:pt x="254" y="1930"/>
                    </a:lnTo>
                    <a:lnTo>
                      <a:pt x="246" y="1917"/>
                    </a:lnTo>
                    <a:lnTo>
                      <a:pt x="235" y="1900"/>
                    </a:lnTo>
                    <a:lnTo>
                      <a:pt x="222" y="1876"/>
                    </a:lnTo>
                    <a:lnTo>
                      <a:pt x="215" y="1864"/>
                    </a:lnTo>
                    <a:lnTo>
                      <a:pt x="206" y="1850"/>
                    </a:lnTo>
                    <a:lnTo>
                      <a:pt x="164" y="1787"/>
                    </a:lnTo>
                    <a:lnTo>
                      <a:pt x="139" y="1752"/>
                    </a:lnTo>
                    <a:lnTo>
                      <a:pt x="126" y="1733"/>
                    </a:lnTo>
                    <a:lnTo>
                      <a:pt x="87" y="1677"/>
                    </a:lnTo>
                    <a:lnTo>
                      <a:pt x="51" y="1622"/>
                    </a:lnTo>
                    <a:lnTo>
                      <a:pt x="15" y="1554"/>
                    </a:lnTo>
                    <a:lnTo>
                      <a:pt x="0" y="1271"/>
                    </a:lnTo>
                    <a:lnTo>
                      <a:pt x="63" y="759"/>
                    </a:lnTo>
                    <a:lnTo>
                      <a:pt x="87" y="697"/>
                    </a:lnTo>
                    <a:lnTo>
                      <a:pt x="123" y="627"/>
                    </a:lnTo>
                    <a:lnTo>
                      <a:pt x="168" y="566"/>
                    </a:lnTo>
                    <a:lnTo>
                      <a:pt x="222" y="509"/>
                    </a:lnTo>
                    <a:lnTo>
                      <a:pt x="270" y="465"/>
                    </a:lnTo>
                    <a:lnTo>
                      <a:pt x="327" y="422"/>
                    </a:lnTo>
                    <a:lnTo>
                      <a:pt x="394" y="381"/>
                    </a:lnTo>
                    <a:lnTo>
                      <a:pt x="467" y="340"/>
                    </a:lnTo>
                    <a:lnTo>
                      <a:pt x="541" y="301"/>
                    </a:lnTo>
                    <a:lnTo>
                      <a:pt x="565" y="289"/>
                    </a:lnTo>
                    <a:lnTo>
                      <a:pt x="632" y="251"/>
                    </a:lnTo>
                    <a:lnTo>
                      <a:pt x="689" y="215"/>
                    </a:lnTo>
                    <a:lnTo>
                      <a:pt x="746" y="169"/>
                    </a:lnTo>
                    <a:lnTo>
                      <a:pt x="794" y="117"/>
                    </a:lnTo>
                    <a:lnTo>
                      <a:pt x="830" y="67"/>
                    </a:lnTo>
                    <a:lnTo>
                      <a:pt x="850" y="37"/>
                    </a:lnTo>
                    <a:lnTo>
                      <a:pt x="859" y="24"/>
                    </a:lnTo>
                    <a:lnTo>
                      <a:pt x="868" y="11"/>
                    </a:lnTo>
                    <a:lnTo>
                      <a:pt x="876" y="0"/>
                    </a:lnTo>
                  </a:path>
                </a:pathLst>
              </a:custGeom>
              <a:noFill/>
              <a:ln w="18772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7" name="Group 3487"/>
            <p:cNvGrpSpPr>
              <a:grpSpLocks/>
            </p:cNvGrpSpPr>
            <p:nvPr/>
          </p:nvGrpSpPr>
          <p:grpSpPr bwMode="auto">
            <a:xfrm>
              <a:off x="22" y="3788"/>
              <a:ext cx="7400" cy="1205"/>
              <a:chOff x="22" y="3788"/>
              <a:chExt cx="7400" cy="1205"/>
            </a:xfrm>
          </p:grpSpPr>
          <p:sp>
            <p:nvSpPr>
              <p:cNvPr id="463" name="Freeform 3488"/>
              <p:cNvSpPr>
                <a:spLocks/>
              </p:cNvSpPr>
              <p:nvPr/>
            </p:nvSpPr>
            <p:spPr bwMode="auto">
              <a:xfrm>
                <a:off x="22" y="3788"/>
                <a:ext cx="7400" cy="1205"/>
              </a:xfrm>
              <a:custGeom>
                <a:avLst/>
                <a:gdLst>
                  <a:gd name="T0" fmla="+- 0 22 22"/>
                  <a:gd name="T1" fmla="*/ T0 w 7400"/>
                  <a:gd name="T2" fmla="+- 0 3796 3788"/>
                  <a:gd name="T3" fmla="*/ 3796 h 1205"/>
                  <a:gd name="T4" fmla="+- 0 152 22"/>
                  <a:gd name="T5" fmla="*/ T4 w 7400"/>
                  <a:gd name="T6" fmla="+- 0 3788 3788"/>
                  <a:gd name="T7" fmla="*/ 3788 h 1205"/>
                  <a:gd name="T8" fmla="+- 0 495 22"/>
                  <a:gd name="T9" fmla="*/ T8 w 7400"/>
                  <a:gd name="T10" fmla="+- 0 3834 3788"/>
                  <a:gd name="T11" fmla="*/ 3834 h 1205"/>
                  <a:gd name="T12" fmla="+- 0 682 22"/>
                  <a:gd name="T13" fmla="*/ T12 w 7400"/>
                  <a:gd name="T14" fmla="+- 0 3846 3788"/>
                  <a:gd name="T15" fmla="*/ 3846 h 1205"/>
                  <a:gd name="T16" fmla="+- 0 903 22"/>
                  <a:gd name="T17" fmla="*/ T16 w 7400"/>
                  <a:gd name="T18" fmla="+- 0 3954 3788"/>
                  <a:gd name="T19" fmla="*/ 3954 h 1205"/>
                  <a:gd name="T20" fmla="+- 0 1310 22"/>
                  <a:gd name="T21" fmla="*/ T20 w 7400"/>
                  <a:gd name="T22" fmla="+- 0 4223 3788"/>
                  <a:gd name="T23" fmla="*/ 4223 h 1205"/>
                  <a:gd name="T24" fmla="+- 0 1504 22"/>
                  <a:gd name="T25" fmla="*/ T24 w 7400"/>
                  <a:gd name="T26" fmla="+- 0 4287 3788"/>
                  <a:gd name="T27" fmla="*/ 4287 h 1205"/>
                  <a:gd name="T28" fmla="+- 0 1680 22"/>
                  <a:gd name="T29" fmla="*/ T28 w 7400"/>
                  <a:gd name="T30" fmla="+- 0 4358 3788"/>
                  <a:gd name="T31" fmla="*/ 4358 h 1205"/>
                  <a:gd name="T32" fmla="+- 0 2474 22"/>
                  <a:gd name="T33" fmla="*/ T32 w 7400"/>
                  <a:gd name="T34" fmla="+- 0 4363 3788"/>
                  <a:gd name="T35" fmla="*/ 4363 h 1205"/>
                  <a:gd name="T36" fmla="+- 0 2946 22"/>
                  <a:gd name="T37" fmla="*/ T36 w 7400"/>
                  <a:gd name="T38" fmla="+- 0 4374 3788"/>
                  <a:gd name="T39" fmla="*/ 4374 h 1205"/>
                  <a:gd name="T40" fmla="+- 0 3461 22"/>
                  <a:gd name="T41" fmla="*/ T40 w 7400"/>
                  <a:gd name="T42" fmla="+- 0 4330 3788"/>
                  <a:gd name="T43" fmla="*/ 4330 h 1205"/>
                  <a:gd name="T44" fmla="+- 0 4352 22"/>
                  <a:gd name="T45" fmla="*/ T44 w 7400"/>
                  <a:gd name="T46" fmla="+- 0 4487 3788"/>
                  <a:gd name="T47" fmla="*/ 4487 h 1205"/>
                  <a:gd name="T48" fmla="+- 0 4729 22"/>
                  <a:gd name="T49" fmla="*/ T48 w 7400"/>
                  <a:gd name="T50" fmla="+- 0 4605 3788"/>
                  <a:gd name="T51" fmla="*/ 4605 h 1205"/>
                  <a:gd name="T52" fmla="+- 0 5511 22"/>
                  <a:gd name="T53" fmla="*/ T52 w 7400"/>
                  <a:gd name="T54" fmla="+- 0 4983 3788"/>
                  <a:gd name="T55" fmla="*/ 4983 h 1205"/>
                  <a:gd name="T56" fmla="+- 0 5933 22"/>
                  <a:gd name="T57" fmla="*/ T56 w 7400"/>
                  <a:gd name="T58" fmla="+- 0 4946 3788"/>
                  <a:gd name="T59" fmla="*/ 4946 h 1205"/>
                  <a:gd name="T60" fmla="+- 0 6403 22"/>
                  <a:gd name="T61" fmla="*/ T60 w 7400"/>
                  <a:gd name="T62" fmla="+- 0 4965 3788"/>
                  <a:gd name="T63" fmla="*/ 4965 h 1205"/>
                  <a:gd name="T64" fmla="+- 0 6770 22"/>
                  <a:gd name="T65" fmla="*/ T64 w 7400"/>
                  <a:gd name="T66" fmla="+- 0 4992 3788"/>
                  <a:gd name="T67" fmla="*/ 4992 h 1205"/>
                  <a:gd name="T68" fmla="+- 0 7166 22"/>
                  <a:gd name="T69" fmla="*/ T68 w 7400"/>
                  <a:gd name="T70" fmla="+- 0 4956 3788"/>
                  <a:gd name="T71" fmla="*/ 4956 h 1205"/>
                  <a:gd name="T72" fmla="+- 0 7238 22"/>
                  <a:gd name="T73" fmla="*/ T72 w 7400"/>
                  <a:gd name="T74" fmla="+- 0 4944 3788"/>
                  <a:gd name="T75" fmla="*/ 4944 h 1205"/>
                  <a:gd name="T76" fmla="+- 0 7304 22"/>
                  <a:gd name="T77" fmla="*/ T76 w 7400"/>
                  <a:gd name="T78" fmla="+- 0 4930 3788"/>
                  <a:gd name="T79" fmla="*/ 4930 h 1205"/>
                  <a:gd name="T80" fmla="+- 0 7378 22"/>
                  <a:gd name="T81" fmla="*/ T80 w 7400"/>
                  <a:gd name="T82" fmla="+- 0 4912 3788"/>
                  <a:gd name="T83" fmla="*/ 4912 h 1205"/>
                  <a:gd name="T84" fmla="+- 0 7394 22"/>
                  <a:gd name="T85" fmla="*/ T84 w 7400"/>
                  <a:gd name="T86" fmla="+- 0 4908 3788"/>
                  <a:gd name="T87" fmla="*/ 4908 h 1205"/>
                  <a:gd name="T88" fmla="+- 0 7409 22"/>
                  <a:gd name="T89" fmla="*/ T88 w 7400"/>
                  <a:gd name="T90" fmla="+- 0 4905 3788"/>
                  <a:gd name="T91" fmla="*/ 4905 h 1205"/>
                  <a:gd name="T92" fmla="+- 0 7422 22"/>
                  <a:gd name="T93" fmla="*/ T92 w 7400"/>
                  <a:gd name="T94" fmla="+- 0 4902 3788"/>
                  <a:gd name="T95" fmla="*/ 4902 h 1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7400" h="1205">
                    <a:moveTo>
                      <a:pt x="0" y="8"/>
                    </a:moveTo>
                    <a:lnTo>
                      <a:pt x="130" y="0"/>
                    </a:lnTo>
                    <a:lnTo>
                      <a:pt x="473" y="46"/>
                    </a:lnTo>
                    <a:lnTo>
                      <a:pt x="660" y="58"/>
                    </a:lnTo>
                    <a:lnTo>
                      <a:pt x="881" y="166"/>
                    </a:lnTo>
                    <a:lnTo>
                      <a:pt x="1288" y="435"/>
                    </a:lnTo>
                    <a:lnTo>
                      <a:pt x="1482" y="499"/>
                    </a:lnTo>
                    <a:lnTo>
                      <a:pt x="1658" y="570"/>
                    </a:lnTo>
                    <a:lnTo>
                      <a:pt x="2452" y="575"/>
                    </a:lnTo>
                    <a:lnTo>
                      <a:pt x="2924" y="586"/>
                    </a:lnTo>
                    <a:lnTo>
                      <a:pt x="3439" y="542"/>
                    </a:lnTo>
                    <a:lnTo>
                      <a:pt x="4330" y="699"/>
                    </a:lnTo>
                    <a:lnTo>
                      <a:pt x="4707" y="817"/>
                    </a:lnTo>
                    <a:lnTo>
                      <a:pt x="5489" y="1195"/>
                    </a:lnTo>
                    <a:lnTo>
                      <a:pt x="5911" y="1158"/>
                    </a:lnTo>
                    <a:lnTo>
                      <a:pt x="6381" y="1177"/>
                    </a:lnTo>
                    <a:lnTo>
                      <a:pt x="6748" y="1204"/>
                    </a:lnTo>
                    <a:lnTo>
                      <a:pt x="7144" y="1168"/>
                    </a:lnTo>
                    <a:lnTo>
                      <a:pt x="7216" y="1156"/>
                    </a:lnTo>
                    <a:lnTo>
                      <a:pt x="7282" y="1142"/>
                    </a:lnTo>
                    <a:lnTo>
                      <a:pt x="7356" y="1124"/>
                    </a:lnTo>
                    <a:lnTo>
                      <a:pt x="7372" y="1120"/>
                    </a:lnTo>
                    <a:lnTo>
                      <a:pt x="7387" y="1117"/>
                    </a:lnTo>
                    <a:lnTo>
                      <a:pt x="7400" y="1114"/>
                    </a:lnTo>
                  </a:path>
                </a:pathLst>
              </a:custGeom>
              <a:noFill/>
              <a:ln w="28198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8" name="Group 3485"/>
            <p:cNvGrpSpPr>
              <a:grpSpLocks/>
            </p:cNvGrpSpPr>
            <p:nvPr/>
          </p:nvGrpSpPr>
          <p:grpSpPr bwMode="auto">
            <a:xfrm>
              <a:off x="1531" y="2977"/>
              <a:ext cx="5699" cy="1246"/>
              <a:chOff x="1531" y="2977"/>
              <a:chExt cx="5699" cy="1246"/>
            </a:xfrm>
          </p:grpSpPr>
          <p:sp>
            <p:nvSpPr>
              <p:cNvPr id="462" name="Freeform 3486"/>
              <p:cNvSpPr>
                <a:spLocks/>
              </p:cNvSpPr>
              <p:nvPr/>
            </p:nvSpPr>
            <p:spPr bwMode="auto">
              <a:xfrm>
                <a:off x="1531" y="2977"/>
                <a:ext cx="5699" cy="1246"/>
              </a:xfrm>
              <a:custGeom>
                <a:avLst/>
                <a:gdLst>
                  <a:gd name="T0" fmla="+- 0 1531 1531"/>
                  <a:gd name="T1" fmla="*/ T0 w 5699"/>
                  <a:gd name="T2" fmla="+- 0 2982 2977"/>
                  <a:gd name="T3" fmla="*/ 2982 h 1246"/>
                  <a:gd name="T4" fmla="+- 0 1890 1531"/>
                  <a:gd name="T5" fmla="*/ T4 w 5699"/>
                  <a:gd name="T6" fmla="+- 0 2977 2977"/>
                  <a:gd name="T7" fmla="*/ 2977 h 1246"/>
                  <a:gd name="T8" fmla="+- 0 2242 1531"/>
                  <a:gd name="T9" fmla="*/ T8 w 5699"/>
                  <a:gd name="T10" fmla="+- 0 3136 2977"/>
                  <a:gd name="T11" fmla="*/ 3136 h 1246"/>
                  <a:gd name="T12" fmla="+- 0 2341 1531"/>
                  <a:gd name="T13" fmla="*/ T12 w 5699"/>
                  <a:gd name="T14" fmla="+- 0 3205 2977"/>
                  <a:gd name="T15" fmla="*/ 3205 h 1246"/>
                  <a:gd name="T16" fmla="+- 0 2864 1531"/>
                  <a:gd name="T17" fmla="*/ T16 w 5699"/>
                  <a:gd name="T18" fmla="+- 0 3358 2977"/>
                  <a:gd name="T19" fmla="*/ 3358 h 1246"/>
                  <a:gd name="T20" fmla="+- 0 3120 1531"/>
                  <a:gd name="T21" fmla="*/ T20 w 5699"/>
                  <a:gd name="T22" fmla="+- 0 3371 2977"/>
                  <a:gd name="T23" fmla="*/ 3371 h 1246"/>
                  <a:gd name="T24" fmla="+- 0 3272 1531"/>
                  <a:gd name="T25" fmla="*/ T24 w 5699"/>
                  <a:gd name="T26" fmla="+- 0 3261 2977"/>
                  <a:gd name="T27" fmla="*/ 3261 h 1246"/>
                  <a:gd name="T28" fmla="+- 0 3491 1531"/>
                  <a:gd name="T29" fmla="*/ T28 w 5699"/>
                  <a:gd name="T30" fmla="+- 0 3291 2977"/>
                  <a:gd name="T31" fmla="*/ 3291 h 1246"/>
                  <a:gd name="T32" fmla="+- 0 3605 1531"/>
                  <a:gd name="T33" fmla="*/ T32 w 5699"/>
                  <a:gd name="T34" fmla="+- 0 3231 2977"/>
                  <a:gd name="T35" fmla="*/ 3231 h 1246"/>
                  <a:gd name="T36" fmla="+- 0 3815 1531"/>
                  <a:gd name="T37" fmla="*/ T36 w 5699"/>
                  <a:gd name="T38" fmla="+- 0 3229 2977"/>
                  <a:gd name="T39" fmla="*/ 3229 h 1246"/>
                  <a:gd name="T40" fmla="+- 0 3942 1531"/>
                  <a:gd name="T41" fmla="*/ T40 w 5699"/>
                  <a:gd name="T42" fmla="+- 0 3298 2977"/>
                  <a:gd name="T43" fmla="*/ 3298 h 1246"/>
                  <a:gd name="T44" fmla="+- 0 4047 1531"/>
                  <a:gd name="T45" fmla="*/ T44 w 5699"/>
                  <a:gd name="T46" fmla="+- 0 3446 2977"/>
                  <a:gd name="T47" fmla="*/ 3446 h 1246"/>
                  <a:gd name="T48" fmla="+- 0 4223 1531"/>
                  <a:gd name="T49" fmla="*/ T48 w 5699"/>
                  <a:gd name="T50" fmla="+- 0 3450 2977"/>
                  <a:gd name="T51" fmla="*/ 3450 h 1246"/>
                  <a:gd name="T52" fmla="+- 0 4390 1531"/>
                  <a:gd name="T53" fmla="*/ T52 w 5699"/>
                  <a:gd name="T54" fmla="+- 0 3444 2977"/>
                  <a:gd name="T55" fmla="*/ 3444 h 1246"/>
                  <a:gd name="T56" fmla="+- 0 4498 1531"/>
                  <a:gd name="T57" fmla="*/ T56 w 5699"/>
                  <a:gd name="T58" fmla="+- 0 3653 2977"/>
                  <a:gd name="T59" fmla="*/ 3653 h 1246"/>
                  <a:gd name="T60" fmla="+- 0 4665 1531"/>
                  <a:gd name="T61" fmla="*/ T60 w 5699"/>
                  <a:gd name="T62" fmla="+- 0 3760 2977"/>
                  <a:gd name="T63" fmla="*/ 3760 h 1246"/>
                  <a:gd name="T64" fmla="+- 0 4884 1531"/>
                  <a:gd name="T65" fmla="*/ T64 w 5699"/>
                  <a:gd name="T66" fmla="+- 0 3704 2977"/>
                  <a:gd name="T67" fmla="*/ 3704 h 1246"/>
                  <a:gd name="T68" fmla="+- 0 5133 1531"/>
                  <a:gd name="T69" fmla="*/ T68 w 5699"/>
                  <a:gd name="T70" fmla="+- 0 3745 2977"/>
                  <a:gd name="T71" fmla="*/ 3745 h 1246"/>
                  <a:gd name="T72" fmla="+- 0 5427 1531"/>
                  <a:gd name="T73" fmla="*/ T72 w 5699"/>
                  <a:gd name="T74" fmla="+- 0 3833 2977"/>
                  <a:gd name="T75" fmla="*/ 3833 h 1246"/>
                  <a:gd name="T76" fmla="+- 0 5567 1531"/>
                  <a:gd name="T77" fmla="*/ T76 w 5699"/>
                  <a:gd name="T78" fmla="+- 0 3855 2977"/>
                  <a:gd name="T79" fmla="*/ 3855 h 1246"/>
                  <a:gd name="T80" fmla="+- 0 5723 1531"/>
                  <a:gd name="T81" fmla="*/ T80 w 5699"/>
                  <a:gd name="T82" fmla="+- 0 3859 2977"/>
                  <a:gd name="T83" fmla="*/ 3859 h 1246"/>
                  <a:gd name="T84" fmla="+- 0 6067 1531"/>
                  <a:gd name="T85" fmla="*/ T84 w 5699"/>
                  <a:gd name="T86" fmla="+- 0 3816 2977"/>
                  <a:gd name="T87" fmla="*/ 3816 h 1246"/>
                  <a:gd name="T88" fmla="+- 0 6387 1531"/>
                  <a:gd name="T89" fmla="*/ T88 w 5699"/>
                  <a:gd name="T90" fmla="+- 0 3945 2977"/>
                  <a:gd name="T91" fmla="*/ 3945 h 1246"/>
                  <a:gd name="T92" fmla="+- 0 6494 1531"/>
                  <a:gd name="T93" fmla="*/ T92 w 5699"/>
                  <a:gd name="T94" fmla="+- 0 4061 2977"/>
                  <a:gd name="T95" fmla="*/ 4061 h 1246"/>
                  <a:gd name="T96" fmla="+- 0 6766 1531"/>
                  <a:gd name="T97" fmla="*/ T96 w 5699"/>
                  <a:gd name="T98" fmla="+- 0 4091 2977"/>
                  <a:gd name="T99" fmla="*/ 4091 h 1246"/>
                  <a:gd name="T100" fmla="+- 0 6970 1531"/>
                  <a:gd name="T101" fmla="*/ T100 w 5699"/>
                  <a:gd name="T102" fmla="+- 0 4212 2977"/>
                  <a:gd name="T103" fmla="*/ 4212 h 1246"/>
                  <a:gd name="T104" fmla="+- 0 7230 1531"/>
                  <a:gd name="T105" fmla="*/ T104 w 5699"/>
                  <a:gd name="T106" fmla="+- 0 4223 2977"/>
                  <a:gd name="T107" fmla="*/ 4223 h 12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5699" h="1246">
                    <a:moveTo>
                      <a:pt x="0" y="5"/>
                    </a:moveTo>
                    <a:lnTo>
                      <a:pt x="359" y="0"/>
                    </a:lnTo>
                    <a:lnTo>
                      <a:pt x="711" y="159"/>
                    </a:lnTo>
                    <a:lnTo>
                      <a:pt x="810" y="228"/>
                    </a:lnTo>
                    <a:lnTo>
                      <a:pt x="1333" y="381"/>
                    </a:lnTo>
                    <a:lnTo>
                      <a:pt x="1589" y="394"/>
                    </a:lnTo>
                    <a:lnTo>
                      <a:pt x="1741" y="284"/>
                    </a:lnTo>
                    <a:lnTo>
                      <a:pt x="1960" y="314"/>
                    </a:lnTo>
                    <a:lnTo>
                      <a:pt x="2074" y="254"/>
                    </a:lnTo>
                    <a:lnTo>
                      <a:pt x="2284" y="252"/>
                    </a:lnTo>
                    <a:lnTo>
                      <a:pt x="2411" y="321"/>
                    </a:lnTo>
                    <a:lnTo>
                      <a:pt x="2516" y="469"/>
                    </a:lnTo>
                    <a:lnTo>
                      <a:pt x="2692" y="473"/>
                    </a:lnTo>
                    <a:lnTo>
                      <a:pt x="2859" y="467"/>
                    </a:lnTo>
                    <a:lnTo>
                      <a:pt x="2967" y="676"/>
                    </a:lnTo>
                    <a:lnTo>
                      <a:pt x="3134" y="783"/>
                    </a:lnTo>
                    <a:lnTo>
                      <a:pt x="3353" y="727"/>
                    </a:lnTo>
                    <a:lnTo>
                      <a:pt x="3602" y="768"/>
                    </a:lnTo>
                    <a:lnTo>
                      <a:pt x="3896" y="856"/>
                    </a:lnTo>
                    <a:lnTo>
                      <a:pt x="4036" y="878"/>
                    </a:lnTo>
                    <a:lnTo>
                      <a:pt x="4192" y="882"/>
                    </a:lnTo>
                    <a:lnTo>
                      <a:pt x="4536" y="839"/>
                    </a:lnTo>
                    <a:lnTo>
                      <a:pt x="4856" y="968"/>
                    </a:lnTo>
                    <a:lnTo>
                      <a:pt x="4963" y="1084"/>
                    </a:lnTo>
                    <a:lnTo>
                      <a:pt x="5235" y="1114"/>
                    </a:lnTo>
                    <a:lnTo>
                      <a:pt x="5439" y="1235"/>
                    </a:lnTo>
                    <a:lnTo>
                      <a:pt x="5699" y="1246"/>
                    </a:lnTo>
                  </a:path>
                </a:pathLst>
              </a:custGeom>
              <a:noFill/>
              <a:ln w="1409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09" name="Group 3483"/>
            <p:cNvGrpSpPr>
              <a:grpSpLocks/>
            </p:cNvGrpSpPr>
            <p:nvPr/>
          </p:nvGrpSpPr>
          <p:grpSpPr bwMode="auto">
            <a:xfrm>
              <a:off x="2693" y="61"/>
              <a:ext cx="911" cy="4651"/>
              <a:chOff x="2693" y="61"/>
              <a:chExt cx="911" cy="4651"/>
            </a:xfrm>
          </p:grpSpPr>
          <p:sp>
            <p:nvSpPr>
              <p:cNvPr id="461" name="Freeform 3484"/>
              <p:cNvSpPr>
                <a:spLocks/>
              </p:cNvSpPr>
              <p:nvPr/>
            </p:nvSpPr>
            <p:spPr bwMode="auto">
              <a:xfrm>
                <a:off x="2693" y="61"/>
                <a:ext cx="911" cy="4651"/>
              </a:xfrm>
              <a:custGeom>
                <a:avLst/>
                <a:gdLst>
                  <a:gd name="T0" fmla="+- 0 2693 2693"/>
                  <a:gd name="T1" fmla="*/ T0 w 911"/>
                  <a:gd name="T2" fmla="+- 0 4711 61"/>
                  <a:gd name="T3" fmla="*/ 4711 h 4651"/>
                  <a:gd name="T4" fmla="+- 0 2775 2693"/>
                  <a:gd name="T5" fmla="*/ T4 w 911"/>
                  <a:gd name="T6" fmla="+- 0 4558 61"/>
                  <a:gd name="T7" fmla="*/ 4558 h 4651"/>
                  <a:gd name="T8" fmla="+- 0 2927 2693"/>
                  <a:gd name="T9" fmla="*/ T8 w 911"/>
                  <a:gd name="T10" fmla="+- 0 4453 61"/>
                  <a:gd name="T11" fmla="*/ 4453 h 4651"/>
                  <a:gd name="T12" fmla="+- 0 3080 2693"/>
                  <a:gd name="T13" fmla="*/ T12 w 911"/>
                  <a:gd name="T14" fmla="+- 0 4315 61"/>
                  <a:gd name="T15" fmla="*/ 4315 h 4651"/>
                  <a:gd name="T16" fmla="+- 0 3256 2693"/>
                  <a:gd name="T17" fmla="*/ T16 w 911"/>
                  <a:gd name="T18" fmla="+- 0 4100 61"/>
                  <a:gd name="T19" fmla="*/ 4100 h 4651"/>
                  <a:gd name="T20" fmla="+- 0 3389 2693"/>
                  <a:gd name="T21" fmla="*/ T20 w 911"/>
                  <a:gd name="T22" fmla="+- 0 3980 61"/>
                  <a:gd name="T23" fmla="*/ 3980 h 4651"/>
                  <a:gd name="T24" fmla="+- 0 3357 2693"/>
                  <a:gd name="T25" fmla="*/ T24 w 911"/>
                  <a:gd name="T26" fmla="+- 0 3932 61"/>
                  <a:gd name="T27" fmla="*/ 3932 h 4651"/>
                  <a:gd name="T28" fmla="+- 0 3436 2693"/>
                  <a:gd name="T29" fmla="*/ T28 w 911"/>
                  <a:gd name="T30" fmla="+- 0 3799 61"/>
                  <a:gd name="T31" fmla="*/ 3799 h 4651"/>
                  <a:gd name="T32" fmla="+- 0 3438 2693"/>
                  <a:gd name="T33" fmla="*/ T32 w 911"/>
                  <a:gd name="T34" fmla="+- 0 3631 61"/>
                  <a:gd name="T35" fmla="*/ 3631 h 4651"/>
                  <a:gd name="T36" fmla="+- 0 3500 2693"/>
                  <a:gd name="T37" fmla="*/ T36 w 911"/>
                  <a:gd name="T38" fmla="+- 0 3438 61"/>
                  <a:gd name="T39" fmla="*/ 3438 h 4651"/>
                  <a:gd name="T40" fmla="+- 0 3551 2693"/>
                  <a:gd name="T41" fmla="*/ T40 w 911"/>
                  <a:gd name="T42" fmla="+- 0 3377 61"/>
                  <a:gd name="T43" fmla="*/ 3377 h 4651"/>
                  <a:gd name="T44" fmla="+- 0 3604 2693"/>
                  <a:gd name="T45" fmla="*/ T44 w 911"/>
                  <a:gd name="T46" fmla="+- 0 3281 61"/>
                  <a:gd name="T47" fmla="*/ 3281 h 4651"/>
                  <a:gd name="T48" fmla="+- 0 3570 2693"/>
                  <a:gd name="T49" fmla="*/ T48 w 911"/>
                  <a:gd name="T50" fmla="+- 0 3122 61"/>
                  <a:gd name="T51" fmla="*/ 3122 h 4651"/>
                  <a:gd name="T52" fmla="+- 0 3424 2693"/>
                  <a:gd name="T53" fmla="*/ T52 w 911"/>
                  <a:gd name="T54" fmla="+- 0 2902 61"/>
                  <a:gd name="T55" fmla="*/ 2902 h 4651"/>
                  <a:gd name="T56" fmla="+- 0 3118 2693"/>
                  <a:gd name="T57" fmla="*/ T56 w 911"/>
                  <a:gd name="T58" fmla="+- 0 2563 61"/>
                  <a:gd name="T59" fmla="*/ 2563 h 4651"/>
                  <a:gd name="T60" fmla="+- 0 3058 2693"/>
                  <a:gd name="T61" fmla="*/ T60 w 911"/>
                  <a:gd name="T62" fmla="+- 0 2406 61"/>
                  <a:gd name="T63" fmla="*/ 2406 h 4651"/>
                  <a:gd name="T64" fmla="+- 0 3047 2693"/>
                  <a:gd name="T65" fmla="*/ T64 w 911"/>
                  <a:gd name="T66" fmla="+- 0 2180 61"/>
                  <a:gd name="T67" fmla="*/ 2180 h 4651"/>
                  <a:gd name="T68" fmla="+- 0 3111 2693"/>
                  <a:gd name="T69" fmla="*/ T68 w 911"/>
                  <a:gd name="T70" fmla="+- 0 1922 61"/>
                  <a:gd name="T71" fmla="*/ 1922 h 4651"/>
                  <a:gd name="T72" fmla="+- 0 3085 2693"/>
                  <a:gd name="T73" fmla="*/ T72 w 911"/>
                  <a:gd name="T74" fmla="+- 0 1679 61"/>
                  <a:gd name="T75" fmla="*/ 1679 h 4651"/>
                  <a:gd name="T76" fmla="+- 0 2959 2693"/>
                  <a:gd name="T77" fmla="*/ T76 w 911"/>
                  <a:gd name="T78" fmla="+- 0 1186 61"/>
                  <a:gd name="T79" fmla="*/ 1186 h 4651"/>
                  <a:gd name="T80" fmla="+- 0 2899 2693"/>
                  <a:gd name="T81" fmla="*/ T80 w 911"/>
                  <a:gd name="T82" fmla="+- 0 850 61"/>
                  <a:gd name="T83" fmla="*/ 850 h 4651"/>
                  <a:gd name="T84" fmla="+- 0 2951 2693"/>
                  <a:gd name="T85" fmla="*/ T84 w 911"/>
                  <a:gd name="T86" fmla="+- 0 760 61"/>
                  <a:gd name="T87" fmla="*/ 760 h 4651"/>
                  <a:gd name="T88" fmla="+- 0 2951 2693"/>
                  <a:gd name="T89" fmla="*/ T88 w 911"/>
                  <a:gd name="T90" fmla="+- 0 648 61"/>
                  <a:gd name="T91" fmla="*/ 648 h 4651"/>
                  <a:gd name="T92" fmla="+- 0 3025 2693"/>
                  <a:gd name="T93" fmla="*/ T92 w 911"/>
                  <a:gd name="T94" fmla="+- 0 526 61"/>
                  <a:gd name="T95" fmla="*/ 526 h 4651"/>
                  <a:gd name="T96" fmla="+- 0 3345 2693"/>
                  <a:gd name="T97" fmla="*/ T96 w 911"/>
                  <a:gd name="T98" fmla="+- 0 306 61"/>
                  <a:gd name="T99" fmla="*/ 306 h 4651"/>
                  <a:gd name="T100" fmla="+- 0 3559 2693"/>
                  <a:gd name="T101" fmla="*/ T100 w 911"/>
                  <a:gd name="T102" fmla="+- 0 61 61"/>
                  <a:gd name="T103" fmla="*/ 61 h 46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911" h="4651">
                    <a:moveTo>
                      <a:pt x="0" y="4650"/>
                    </a:moveTo>
                    <a:lnTo>
                      <a:pt x="82" y="4497"/>
                    </a:lnTo>
                    <a:lnTo>
                      <a:pt x="234" y="4392"/>
                    </a:lnTo>
                    <a:lnTo>
                      <a:pt x="387" y="4254"/>
                    </a:lnTo>
                    <a:lnTo>
                      <a:pt x="563" y="4039"/>
                    </a:lnTo>
                    <a:lnTo>
                      <a:pt x="696" y="3919"/>
                    </a:lnTo>
                    <a:lnTo>
                      <a:pt x="664" y="3871"/>
                    </a:lnTo>
                    <a:lnTo>
                      <a:pt x="743" y="3738"/>
                    </a:lnTo>
                    <a:lnTo>
                      <a:pt x="745" y="3570"/>
                    </a:lnTo>
                    <a:lnTo>
                      <a:pt x="807" y="3377"/>
                    </a:lnTo>
                    <a:lnTo>
                      <a:pt x="858" y="3316"/>
                    </a:lnTo>
                    <a:lnTo>
                      <a:pt x="911" y="3220"/>
                    </a:lnTo>
                    <a:lnTo>
                      <a:pt x="877" y="3061"/>
                    </a:lnTo>
                    <a:lnTo>
                      <a:pt x="731" y="2841"/>
                    </a:lnTo>
                    <a:lnTo>
                      <a:pt x="425" y="2502"/>
                    </a:lnTo>
                    <a:lnTo>
                      <a:pt x="365" y="2345"/>
                    </a:lnTo>
                    <a:lnTo>
                      <a:pt x="354" y="2119"/>
                    </a:lnTo>
                    <a:lnTo>
                      <a:pt x="418" y="1861"/>
                    </a:lnTo>
                    <a:lnTo>
                      <a:pt x="392" y="1618"/>
                    </a:lnTo>
                    <a:lnTo>
                      <a:pt x="266" y="1125"/>
                    </a:lnTo>
                    <a:lnTo>
                      <a:pt x="206" y="789"/>
                    </a:lnTo>
                    <a:lnTo>
                      <a:pt x="258" y="699"/>
                    </a:lnTo>
                    <a:lnTo>
                      <a:pt x="258" y="587"/>
                    </a:lnTo>
                    <a:lnTo>
                      <a:pt x="332" y="465"/>
                    </a:lnTo>
                    <a:lnTo>
                      <a:pt x="652" y="245"/>
                    </a:lnTo>
                    <a:lnTo>
                      <a:pt x="866" y="0"/>
                    </a:lnTo>
                  </a:path>
                </a:pathLst>
              </a:custGeom>
              <a:noFill/>
              <a:ln w="11731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0" name="Group 3481"/>
            <p:cNvGrpSpPr>
              <a:grpSpLocks/>
            </p:cNvGrpSpPr>
            <p:nvPr/>
          </p:nvGrpSpPr>
          <p:grpSpPr bwMode="auto">
            <a:xfrm>
              <a:off x="3412" y="2533"/>
              <a:ext cx="3595" cy="1483"/>
              <a:chOff x="3412" y="2533"/>
              <a:chExt cx="3595" cy="1483"/>
            </a:xfrm>
          </p:grpSpPr>
          <p:sp>
            <p:nvSpPr>
              <p:cNvPr id="460" name="Freeform 3482"/>
              <p:cNvSpPr>
                <a:spLocks/>
              </p:cNvSpPr>
              <p:nvPr/>
            </p:nvSpPr>
            <p:spPr bwMode="auto">
              <a:xfrm>
                <a:off x="3412" y="2533"/>
                <a:ext cx="3595" cy="1483"/>
              </a:xfrm>
              <a:custGeom>
                <a:avLst/>
                <a:gdLst>
                  <a:gd name="T0" fmla="+- 0 3412 3412"/>
                  <a:gd name="T1" fmla="*/ T0 w 3595"/>
                  <a:gd name="T2" fmla="+- 0 3844 2533"/>
                  <a:gd name="T3" fmla="*/ 3844 h 1483"/>
                  <a:gd name="T4" fmla="+- 0 3618 3412"/>
                  <a:gd name="T5" fmla="*/ T4 w 3595"/>
                  <a:gd name="T6" fmla="+- 0 3961 2533"/>
                  <a:gd name="T7" fmla="*/ 3961 h 1483"/>
                  <a:gd name="T8" fmla="+- 0 3843 3412"/>
                  <a:gd name="T9" fmla="*/ T8 w 3595"/>
                  <a:gd name="T10" fmla="+- 0 4015 2533"/>
                  <a:gd name="T11" fmla="*/ 4015 h 1483"/>
                  <a:gd name="T12" fmla="+- 0 3994 3412"/>
                  <a:gd name="T13" fmla="*/ T12 w 3595"/>
                  <a:gd name="T14" fmla="+- 0 3549 2533"/>
                  <a:gd name="T15" fmla="*/ 3549 h 1483"/>
                  <a:gd name="T16" fmla="+- 0 4137 3412"/>
                  <a:gd name="T17" fmla="*/ T16 w 3595"/>
                  <a:gd name="T18" fmla="+- 0 3498 2533"/>
                  <a:gd name="T19" fmla="*/ 3498 h 1483"/>
                  <a:gd name="T20" fmla="+- 0 4283 3412"/>
                  <a:gd name="T21" fmla="*/ T20 w 3595"/>
                  <a:gd name="T22" fmla="+- 0 3485 2533"/>
                  <a:gd name="T23" fmla="*/ 3485 h 1483"/>
                  <a:gd name="T24" fmla="+- 0 4669 3412"/>
                  <a:gd name="T25" fmla="*/ T24 w 3595"/>
                  <a:gd name="T26" fmla="+- 0 3283 2533"/>
                  <a:gd name="T27" fmla="*/ 3283 h 1483"/>
                  <a:gd name="T28" fmla="+- 0 4786 3412"/>
                  <a:gd name="T29" fmla="*/ T28 w 3595"/>
                  <a:gd name="T30" fmla="+- 0 3267 2533"/>
                  <a:gd name="T31" fmla="*/ 3267 h 1483"/>
                  <a:gd name="T32" fmla="+- 0 5015 3412"/>
                  <a:gd name="T33" fmla="*/ T32 w 3595"/>
                  <a:gd name="T34" fmla="+- 0 3161 2533"/>
                  <a:gd name="T35" fmla="*/ 3161 h 1483"/>
                  <a:gd name="T36" fmla="+- 0 5152 3412"/>
                  <a:gd name="T37" fmla="*/ T36 w 3595"/>
                  <a:gd name="T38" fmla="+- 0 3049 2533"/>
                  <a:gd name="T39" fmla="*/ 3049 h 1483"/>
                  <a:gd name="T40" fmla="+- 0 5543 3412"/>
                  <a:gd name="T41" fmla="*/ T40 w 3595"/>
                  <a:gd name="T42" fmla="+- 0 2957 2533"/>
                  <a:gd name="T43" fmla="*/ 2957 h 1483"/>
                  <a:gd name="T44" fmla="+- 0 5760 3412"/>
                  <a:gd name="T45" fmla="*/ T44 w 3595"/>
                  <a:gd name="T46" fmla="+- 0 2955 2533"/>
                  <a:gd name="T47" fmla="*/ 2955 h 1483"/>
                  <a:gd name="T48" fmla="+- 0 6275 3412"/>
                  <a:gd name="T49" fmla="*/ T48 w 3595"/>
                  <a:gd name="T50" fmla="+- 0 2869 2533"/>
                  <a:gd name="T51" fmla="*/ 2869 h 1483"/>
                  <a:gd name="T52" fmla="+- 0 6459 3412"/>
                  <a:gd name="T53" fmla="*/ T52 w 3595"/>
                  <a:gd name="T54" fmla="+- 0 2815 2533"/>
                  <a:gd name="T55" fmla="*/ 2815 h 1483"/>
                  <a:gd name="T56" fmla="+- 0 6715 3412"/>
                  <a:gd name="T57" fmla="*/ T56 w 3595"/>
                  <a:gd name="T58" fmla="+- 0 2731 2533"/>
                  <a:gd name="T59" fmla="*/ 2731 h 1483"/>
                  <a:gd name="T60" fmla="+- 0 6897 3412"/>
                  <a:gd name="T61" fmla="*/ T60 w 3595"/>
                  <a:gd name="T62" fmla="+- 0 2636 2533"/>
                  <a:gd name="T63" fmla="*/ 2636 h 1483"/>
                  <a:gd name="T64" fmla="+- 0 7007 3412"/>
                  <a:gd name="T65" fmla="*/ T64 w 3595"/>
                  <a:gd name="T66" fmla="+- 0 2533 2533"/>
                  <a:gd name="T67" fmla="*/ 2533 h 14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595" h="1483">
                    <a:moveTo>
                      <a:pt x="0" y="1311"/>
                    </a:moveTo>
                    <a:lnTo>
                      <a:pt x="206" y="1428"/>
                    </a:lnTo>
                    <a:lnTo>
                      <a:pt x="431" y="1482"/>
                    </a:lnTo>
                    <a:lnTo>
                      <a:pt x="582" y="1016"/>
                    </a:lnTo>
                    <a:lnTo>
                      <a:pt x="725" y="965"/>
                    </a:lnTo>
                    <a:lnTo>
                      <a:pt x="871" y="952"/>
                    </a:lnTo>
                    <a:lnTo>
                      <a:pt x="1257" y="750"/>
                    </a:lnTo>
                    <a:lnTo>
                      <a:pt x="1374" y="734"/>
                    </a:lnTo>
                    <a:lnTo>
                      <a:pt x="1603" y="628"/>
                    </a:lnTo>
                    <a:lnTo>
                      <a:pt x="1740" y="516"/>
                    </a:lnTo>
                    <a:lnTo>
                      <a:pt x="2131" y="424"/>
                    </a:lnTo>
                    <a:lnTo>
                      <a:pt x="2348" y="422"/>
                    </a:lnTo>
                    <a:lnTo>
                      <a:pt x="2863" y="336"/>
                    </a:lnTo>
                    <a:lnTo>
                      <a:pt x="3047" y="282"/>
                    </a:lnTo>
                    <a:lnTo>
                      <a:pt x="3303" y="198"/>
                    </a:lnTo>
                    <a:lnTo>
                      <a:pt x="3485" y="103"/>
                    </a:lnTo>
                    <a:lnTo>
                      <a:pt x="3595" y="0"/>
                    </a:lnTo>
                  </a:path>
                </a:pathLst>
              </a:custGeom>
              <a:noFill/>
              <a:ln w="11747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1" name="Group 3479"/>
            <p:cNvGrpSpPr>
              <a:grpSpLocks/>
            </p:cNvGrpSpPr>
            <p:nvPr/>
          </p:nvGrpSpPr>
          <p:grpSpPr bwMode="auto">
            <a:xfrm>
              <a:off x="3901" y="3832"/>
              <a:ext cx="1210" cy="1919"/>
              <a:chOff x="3901" y="3832"/>
              <a:chExt cx="1210" cy="1919"/>
            </a:xfrm>
          </p:grpSpPr>
          <p:sp>
            <p:nvSpPr>
              <p:cNvPr id="459" name="Freeform 3480"/>
              <p:cNvSpPr>
                <a:spLocks/>
              </p:cNvSpPr>
              <p:nvPr/>
            </p:nvSpPr>
            <p:spPr bwMode="auto">
              <a:xfrm>
                <a:off x="3901" y="3832"/>
                <a:ext cx="1210" cy="1919"/>
              </a:xfrm>
              <a:custGeom>
                <a:avLst/>
                <a:gdLst>
                  <a:gd name="T0" fmla="+- 0 3901 3901"/>
                  <a:gd name="T1" fmla="*/ T0 w 1210"/>
                  <a:gd name="T2" fmla="+- 0 3832 3832"/>
                  <a:gd name="T3" fmla="*/ 3832 h 1919"/>
                  <a:gd name="T4" fmla="+- 0 3998 3901"/>
                  <a:gd name="T5" fmla="*/ T4 w 1210"/>
                  <a:gd name="T6" fmla="+- 0 3887 3832"/>
                  <a:gd name="T7" fmla="*/ 3887 h 1919"/>
                  <a:gd name="T8" fmla="+- 0 4116 3901"/>
                  <a:gd name="T9" fmla="*/ T8 w 1210"/>
                  <a:gd name="T10" fmla="+- 0 4041 3832"/>
                  <a:gd name="T11" fmla="*/ 4041 h 1919"/>
                  <a:gd name="T12" fmla="+- 0 4213 3901"/>
                  <a:gd name="T13" fmla="*/ T12 w 1210"/>
                  <a:gd name="T14" fmla="+- 0 4196 3832"/>
                  <a:gd name="T15" fmla="*/ 4196 h 1919"/>
                  <a:gd name="T16" fmla="+- 0 4269 3901"/>
                  <a:gd name="T17" fmla="*/ T16 w 1210"/>
                  <a:gd name="T18" fmla="+- 0 4541 3832"/>
                  <a:gd name="T19" fmla="*/ 4541 h 1919"/>
                  <a:gd name="T20" fmla="+- 0 4409 3901"/>
                  <a:gd name="T21" fmla="*/ T20 w 1210"/>
                  <a:gd name="T22" fmla="+- 0 4635 3832"/>
                  <a:gd name="T23" fmla="*/ 4635 h 1919"/>
                  <a:gd name="T24" fmla="+- 0 4500 3901"/>
                  <a:gd name="T25" fmla="*/ T24 w 1210"/>
                  <a:gd name="T26" fmla="+- 0 4737 3832"/>
                  <a:gd name="T27" fmla="*/ 4737 h 1919"/>
                  <a:gd name="T28" fmla="+- 0 4607 3901"/>
                  <a:gd name="T29" fmla="*/ T28 w 1210"/>
                  <a:gd name="T30" fmla="+- 0 4896 3832"/>
                  <a:gd name="T31" fmla="*/ 4896 h 1919"/>
                  <a:gd name="T32" fmla="+- 0 4610 3901"/>
                  <a:gd name="T33" fmla="*/ T32 w 1210"/>
                  <a:gd name="T34" fmla="+- 0 5035 3832"/>
                  <a:gd name="T35" fmla="*/ 5035 h 1919"/>
                  <a:gd name="T36" fmla="+- 0 4728 3901"/>
                  <a:gd name="T37" fmla="*/ T36 w 1210"/>
                  <a:gd name="T38" fmla="+- 0 5361 3832"/>
                  <a:gd name="T39" fmla="*/ 5361 h 1919"/>
                  <a:gd name="T40" fmla="+- 0 4817 3901"/>
                  <a:gd name="T41" fmla="*/ T40 w 1210"/>
                  <a:gd name="T42" fmla="+- 0 5562 3832"/>
                  <a:gd name="T43" fmla="*/ 5562 h 1919"/>
                  <a:gd name="T44" fmla="+- 0 4867 3901"/>
                  <a:gd name="T45" fmla="*/ T44 w 1210"/>
                  <a:gd name="T46" fmla="+- 0 5597 3832"/>
                  <a:gd name="T47" fmla="*/ 5597 h 1919"/>
                  <a:gd name="T48" fmla="+- 0 4978 3901"/>
                  <a:gd name="T49" fmla="*/ T48 w 1210"/>
                  <a:gd name="T50" fmla="+- 0 5648 3832"/>
                  <a:gd name="T51" fmla="*/ 5648 h 1919"/>
                  <a:gd name="T52" fmla="+- 0 5111 3901"/>
                  <a:gd name="T53" fmla="*/ T52 w 1210"/>
                  <a:gd name="T54" fmla="+- 0 5751 3832"/>
                  <a:gd name="T55" fmla="*/ 5751 h 19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0" h="1919">
                    <a:moveTo>
                      <a:pt x="0" y="0"/>
                    </a:moveTo>
                    <a:lnTo>
                      <a:pt x="97" y="55"/>
                    </a:lnTo>
                    <a:lnTo>
                      <a:pt x="215" y="209"/>
                    </a:lnTo>
                    <a:lnTo>
                      <a:pt x="312" y="364"/>
                    </a:lnTo>
                    <a:lnTo>
                      <a:pt x="368" y="709"/>
                    </a:lnTo>
                    <a:lnTo>
                      <a:pt x="508" y="803"/>
                    </a:lnTo>
                    <a:lnTo>
                      <a:pt x="599" y="905"/>
                    </a:lnTo>
                    <a:lnTo>
                      <a:pt x="706" y="1064"/>
                    </a:lnTo>
                    <a:lnTo>
                      <a:pt x="709" y="1203"/>
                    </a:lnTo>
                    <a:lnTo>
                      <a:pt x="827" y="1529"/>
                    </a:lnTo>
                    <a:lnTo>
                      <a:pt x="916" y="1730"/>
                    </a:lnTo>
                    <a:lnTo>
                      <a:pt x="966" y="1765"/>
                    </a:lnTo>
                    <a:lnTo>
                      <a:pt x="1077" y="1816"/>
                    </a:lnTo>
                    <a:lnTo>
                      <a:pt x="1210" y="1919"/>
                    </a:lnTo>
                  </a:path>
                </a:pathLst>
              </a:custGeom>
              <a:noFill/>
              <a:ln w="1408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2" name="Group 3477"/>
            <p:cNvGrpSpPr>
              <a:grpSpLocks/>
            </p:cNvGrpSpPr>
            <p:nvPr/>
          </p:nvGrpSpPr>
          <p:grpSpPr bwMode="auto">
            <a:xfrm>
              <a:off x="5365" y="3162"/>
              <a:ext cx="1862" cy="1747"/>
              <a:chOff x="5365" y="3162"/>
              <a:chExt cx="1862" cy="1747"/>
            </a:xfrm>
          </p:grpSpPr>
          <p:sp>
            <p:nvSpPr>
              <p:cNvPr id="458" name="Freeform 3478"/>
              <p:cNvSpPr>
                <a:spLocks/>
              </p:cNvSpPr>
              <p:nvPr/>
            </p:nvSpPr>
            <p:spPr bwMode="auto">
              <a:xfrm>
                <a:off x="5365" y="3162"/>
                <a:ext cx="1862" cy="1747"/>
              </a:xfrm>
              <a:custGeom>
                <a:avLst/>
                <a:gdLst>
                  <a:gd name="T0" fmla="+- 0 7227 5365"/>
                  <a:gd name="T1" fmla="*/ T0 w 1862"/>
                  <a:gd name="T2" fmla="+- 0 3162 3162"/>
                  <a:gd name="T3" fmla="*/ 3162 h 1747"/>
                  <a:gd name="T4" fmla="+- 0 6859 5365"/>
                  <a:gd name="T5" fmla="*/ T4 w 1862"/>
                  <a:gd name="T6" fmla="+- 0 3444 3162"/>
                  <a:gd name="T7" fmla="*/ 3444 h 1747"/>
                  <a:gd name="T8" fmla="+- 0 6723 5365"/>
                  <a:gd name="T9" fmla="*/ T8 w 1862"/>
                  <a:gd name="T10" fmla="+- 0 3597 3162"/>
                  <a:gd name="T11" fmla="*/ 3597 h 1747"/>
                  <a:gd name="T12" fmla="+- 0 6551 5365"/>
                  <a:gd name="T13" fmla="*/ T12 w 1862"/>
                  <a:gd name="T14" fmla="+- 0 3734 3162"/>
                  <a:gd name="T15" fmla="*/ 3734 h 1747"/>
                  <a:gd name="T16" fmla="+- 0 6419 5365"/>
                  <a:gd name="T17" fmla="*/ T16 w 1862"/>
                  <a:gd name="T18" fmla="+- 0 3938 3162"/>
                  <a:gd name="T19" fmla="*/ 3938 h 1747"/>
                  <a:gd name="T20" fmla="+- 0 6168 5365"/>
                  <a:gd name="T21" fmla="*/ T20 w 1862"/>
                  <a:gd name="T22" fmla="+- 0 4256 3162"/>
                  <a:gd name="T23" fmla="*/ 4256 h 1747"/>
                  <a:gd name="T24" fmla="+- 0 5664 5365"/>
                  <a:gd name="T25" fmla="*/ T24 w 1862"/>
                  <a:gd name="T26" fmla="+- 0 4442 3162"/>
                  <a:gd name="T27" fmla="*/ 4442 h 1747"/>
                  <a:gd name="T28" fmla="+- 0 5365 5365"/>
                  <a:gd name="T29" fmla="*/ T28 w 1862"/>
                  <a:gd name="T30" fmla="+- 0 4909 3162"/>
                  <a:gd name="T31" fmla="*/ 4909 h 17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62" h="1747">
                    <a:moveTo>
                      <a:pt x="1862" y="0"/>
                    </a:moveTo>
                    <a:lnTo>
                      <a:pt x="1494" y="282"/>
                    </a:lnTo>
                    <a:lnTo>
                      <a:pt x="1358" y="435"/>
                    </a:lnTo>
                    <a:lnTo>
                      <a:pt x="1186" y="572"/>
                    </a:lnTo>
                    <a:lnTo>
                      <a:pt x="1054" y="776"/>
                    </a:lnTo>
                    <a:lnTo>
                      <a:pt x="803" y="1094"/>
                    </a:lnTo>
                    <a:lnTo>
                      <a:pt x="299" y="1280"/>
                    </a:lnTo>
                    <a:lnTo>
                      <a:pt x="0" y="1747"/>
                    </a:lnTo>
                  </a:path>
                </a:pathLst>
              </a:custGeom>
              <a:noFill/>
              <a:ln w="18785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3" name="Group 3475"/>
            <p:cNvGrpSpPr>
              <a:grpSpLocks/>
            </p:cNvGrpSpPr>
            <p:nvPr/>
          </p:nvGrpSpPr>
          <p:grpSpPr bwMode="auto">
            <a:xfrm>
              <a:off x="5108" y="5747"/>
              <a:ext cx="968" cy="237"/>
              <a:chOff x="5108" y="5747"/>
              <a:chExt cx="968" cy="237"/>
            </a:xfrm>
          </p:grpSpPr>
          <p:sp>
            <p:nvSpPr>
              <p:cNvPr id="457" name="Freeform 3476"/>
              <p:cNvSpPr>
                <a:spLocks/>
              </p:cNvSpPr>
              <p:nvPr/>
            </p:nvSpPr>
            <p:spPr bwMode="auto">
              <a:xfrm>
                <a:off x="5108" y="5747"/>
                <a:ext cx="968" cy="237"/>
              </a:xfrm>
              <a:custGeom>
                <a:avLst/>
                <a:gdLst>
                  <a:gd name="T0" fmla="+- 0 5108 5108"/>
                  <a:gd name="T1" fmla="*/ T0 w 968"/>
                  <a:gd name="T2" fmla="+- 0 5747 5747"/>
                  <a:gd name="T3" fmla="*/ 5747 h 237"/>
                  <a:gd name="T4" fmla="+- 0 5263 5108"/>
                  <a:gd name="T5" fmla="*/ T4 w 968"/>
                  <a:gd name="T6" fmla="+- 0 5765 5747"/>
                  <a:gd name="T7" fmla="*/ 5765 h 237"/>
                  <a:gd name="T8" fmla="+- 0 5703 5108"/>
                  <a:gd name="T9" fmla="*/ T8 w 968"/>
                  <a:gd name="T10" fmla="+- 0 5932 5747"/>
                  <a:gd name="T11" fmla="*/ 5932 h 237"/>
                  <a:gd name="T12" fmla="+- 0 6076 5108"/>
                  <a:gd name="T13" fmla="*/ T12 w 968"/>
                  <a:gd name="T14" fmla="+- 0 5984 5747"/>
                  <a:gd name="T15" fmla="*/ 5984 h 2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68" h="237">
                    <a:moveTo>
                      <a:pt x="0" y="0"/>
                    </a:moveTo>
                    <a:lnTo>
                      <a:pt x="155" y="18"/>
                    </a:lnTo>
                    <a:lnTo>
                      <a:pt x="595" y="185"/>
                    </a:lnTo>
                    <a:lnTo>
                      <a:pt x="968" y="237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4" name="Group 3473"/>
            <p:cNvGrpSpPr>
              <a:grpSpLocks/>
            </p:cNvGrpSpPr>
            <p:nvPr/>
          </p:nvGrpSpPr>
          <p:grpSpPr bwMode="auto">
            <a:xfrm>
              <a:off x="554" y="4704"/>
              <a:ext cx="2145" cy="1568"/>
              <a:chOff x="554" y="4704"/>
              <a:chExt cx="2145" cy="1568"/>
            </a:xfrm>
          </p:grpSpPr>
          <p:sp>
            <p:nvSpPr>
              <p:cNvPr id="456" name="Freeform 3474"/>
              <p:cNvSpPr>
                <a:spLocks/>
              </p:cNvSpPr>
              <p:nvPr/>
            </p:nvSpPr>
            <p:spPr bwMode="auto">
              <a:xfrm>
                <a:off x="554" y="4704"/>
                <a:ext cx="2145" cy="1568"/>
              </a:xfrm>
              <a:custGeom>
                <a:avLst/>
                <a:gdLst>
                  <a:gd name="T0" fmla="+- 0 554 554"/>
                  <a:gd name="T1" fmla="*/ T0 w 2145"/>
                  <a:gd name="T2" fmla="+- 0 6271 4704"/>
                  <a:gd name="T3" fmla="*/ 6271 h 1568"/>
                  <a:gd name="T4" fmla="+- 0 1073 554"/>
                  <a:gd name="T5" fmla="*/ T4 w 2145"/>
                  <a:gd name="T6" fmla="+- 0 5882 4704"/>
                  <a:gd name="T7" fmla="*/ 5882 h 1568"/>
                  <a:gd name="T8" fmla="+- 0 1236 554"/>
                  <a:gd name="T9" fmla="*/ T8 w 2145"/>
                  <a:gd name="T10" fmla="+- 0 5701 4704"/>
                  <a:gd name="T11" fmla="*/ 5701 h 1568"/>
                  <a:gd name="T12" fmla="+- 0 1298 554"/>
                  <a:gd name="T13" fmla="*/ T12 w 2145"/>
                  <a:gd name="T14" fmla="+- 0 5594 4704"/>
                  <a:gd name="T15" fmla="*/ 5594 h 1568"/>
                  <a:gd name="T16" fmla="+- 0 1536 554"/>
                  <a:gd name="T17" fmla="*/ T16 w 2145"/>
                  <a:gd name="T18" fmla="+- 0 5488 4704"/>
                  <a:gd name="T19" fmla="*/ 5488 h 1568"/>
                  <a:gd name="T20" fmla="+- 0 1836 554"/>
                  <a:gd name="T21" fmla="*/ T20 w 2145"/>
                  <a:gd name="T22" fmla="+- 0 5280 4704"/>
                  <a:gd name="T23" fmla="*/ 5280 h 1568"/>
                  <a:gd name="T24" fmla="+- 0 2118 554"/>
                  <a:gd name="T25" fmla="*/ T24 w 2145"/>
                  <a:gd name="T26" fmla="+- 0 5105 4704"/>
                  <a:gd name="T27" fmla="*/ 5105 h 1568"/>
                  <a:gd name="T28" fmla="+- 0 2443 554"/>
                  <a:gd name="T29" fmla="*/ T28 w 2145"/>
                  <a:gd name="T30" fmla="+- 0 5011 4704"/>
                  <a:gd name="T31" fmla="*/ 5011 h 1568"/>
                  <a:gd name="T32" fmla="+- 0 2574 554"/>
                  <a:gd name="T33" fmla="*/ T32 w 2145"/>
                  <a:gd name="T34" fmla="+- 0 4948 4704"/>
                  <a:gd name="T35" fmla="*/ 4948 h 1568"/>
                  <a:gd name="T36" fmla="+- 0 2699 554"/>
                  <a:gd name="T37" fmla="*/ T36 w 2145"/>
                  <a:gd name="T38" fmla="+- 0 4704 4704"/>
                  <a:gd name="T39" fmla="*/ 4704 h 15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145" h="1568">
                    <a:moveTo>
                      <a:pt x="0" y="1567"/>
                    </a:moveTo>
                    <a:lnTo>
                      <a:pt x="519" y="1178"/>
                    </a:lnTo>
                    <a:lnTo>
                      <a:pt x="682" y="997"/>
                    </a:lnTo>
                    <a:lnTo>
                      <a:pt x="744" y="890"/>
                    </a:lnTo>
                    <a:lnTo>
                      <a:pt x="982" y="784"/>
                    </a:lnTo>
                    <a:lnTo>
                      <a:pt x="1282" y="576"/>
                    </a:lnTo>
                    <a:lnTo>
                      <a:pt x="1564" y="401"/>
                    </a:lnTo>
                    <a:lnTo>
                      <a:pt x="1889" y="307"/>
                    </a:lnTo>
                    <a:lnTo>
                      <a:pt x="2020" y="244"/>
                    </a:lnTo>
                    <a:lnTo>
                      <a:pt x="2145" y="0"/>
                    </a:lnTo>
                  </a:path>
                </a:pathLst>
              </a:custGeom>
              <a:noFill/>
              <a:ln w="1174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5" name="Group 3471"/>
            <p:cNvGrpSpPr>
              <a:grpSpLocks/>
            </p:cNvGrpSpPr>
            <p:nvPr/>
          </p:nvGrpSpPr>
          <p:grpSpPr bwMode="auto">
            <a:xfrm>
              <a:off x="905" y="2774"/>
              <a:ext cx="652" cy="210"/>
              <a:chOff x="905" y="2774"/>
              <a:chExt cx="652" cy="210"/>
            </a:xfrm>
          </p:grpSpPr>
          <p:sp>
            <p:nvSpPr>
              <p:cNvPr id="455" name="Freeform 3472"/>
              <p:cNvSpPr>
                <a:spLocks/>
              </p:cNvSpPr>
              <p:nvPr/>
            </p:nvSpPr>
            <p:spPr bwMode="auto">
              <a:xfrm>
                <a:off x="905" y="2774"/>
                <a:ext cx="652" cy="210"/>
              </a:xfrm>
              <a:custGeom>
                <a:avLst/>
                <a:gdLst>
                  <a:gd name="T0" fmla="+- 0 905 905"/>
                  <a:gd name="T1" fmla="*/ T0 w 652"/>
                  <a:gd name="T2" fmla="+- 0 2774 2774"/>
                  <a:gd name="T3" fmla="*/ 2774 h 210"/>
                  <a:gd name="T4" fmla="+- 0 1118 905"/>
                  <a:gd name="T5" fmla="*/ T4 w 652"/>
                  <a:gd name="T6" fmla="+- 0 2960 2774"/>
                  <a:gd name="T7" fmla="*/ 2960 h 210"/>
                  <a:gd name="T8" fmla="+- 0 1557 905"/>
                  <a:gd name="T9" fmla="*/ T8 w 652"/>
                  <a:gd name="T10" fmla="+- 0 2983 2774"/>
                  <a:gd name="T11" fmla="*/ 2983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52" h="210">
                    <a:moveTo>
                      <a:pt x="0" y="0"/>
                    </a:moveTo>
                    <a:lnTo>
                      <a:pt x="213" y="186"/>
                    </a:lnTo>
                    <a:lnTo>
                      <a:pt x="652" y="209"/>
                    </a:lnTo>
                  </a:path>
                </a:pathLst>
              </a:custGeom>
              <a:noFill/>
              <a:ln w="939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6" name="Group 3469"/>
            <p:cNvGrpSpPr>
              <a:grpSpLocks/>
            </p:cNvGrpSpPr>
            <p:nvPr/>
          </p:nvGrpSpPr>
          <p:grpSpPr bwMode="auto">
            <a:xfrm>
              <a:off x="1810" y="5301"/>
              <a:ext cx="124" cy="953"/>
              <a:chOff x="1810" y="5301"/>
              <a:chExt cx="124" cy="953"/>
            </a:xfrm>
          </p:grpSpPr>
          <p:sp>
            <p:nvSpPr>
              <p:cNvPr id="454" name="Freeform 3470"/>
              <p:cNvSpPr>
                <a:spLocks/>
              </p:cNvSpPr>
              <p:nvPr/>
            </p:nvSpPr>
            <p:spPr bwMode="auto">
              <a:xfrm>
                <a:off x="1810" y="5301"/>
                <a:ext cx="124" cy="953"/>
              </a:xfrm>
              <a:custGeom>
                <a:avLst/>
                <a:gdLst>
                  <a:gd name="T0" fmla="+- 0 1810 1810"/>
                  <a:gd name="T1" fmla="*/ T0 w 124"/>
                  <a:gd name="T2" fmla="+- 0 5301 5301"/>
                  <a:gd name="T3" fmla="*/ 5301 h 953"/>
                  <a:gd name="T4" fmla="+- 0 1814 1810"/>
                  <a:gd name="T5" fmla="*/ T4 w 124"/>
                  <a:gd name="T6" fmla="+- 0 5482 5301"/>
                  <a:gd name="T7" fmla="*/ 5482 h 953"/>
                  <a:gd name="T8" fmla="+- 0 1934 1810"/>
                  <a:gd name="T9" fmla="*/ T8 w 124"/>
                  <a:gd name="T10" fmla="+- 0 6026 5301"/>
                  <a:gd name="T11" fmla="*/ 6026 h 953"/>
                  <a:gd name="T12" fmla="+- 0 1925 1810"/>
                  <a:gd name="T13" fmla="*/ T12 w 124"/>
                  <a:gd name="T14" fmla="+- 0 6254 5301"/>
                  <a:gd name="T15" fmla="*/ 6254 h 9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4" h="953">
                    <a:moveTo>
                      <a:pt x="0" y="0"/>
                    </a:moveTo>
                    <a:lnTo>
                      <a:pt x="4" y="181"/>
                    </a:lnTo>
                    <a:lnTo>
                      <a:pt x="124" y="725"/>
                    </a:lnTo>
                    <a:lnTo>
                      <a:pt x="115" y="953"/>
                    </a:lnTo>
                  </a:path>
                </a:pathLst>
              </a:custGeom>
              <a:noFill/>
              <a:ln w="11730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7" name="Group 3467"/>
            <p:cNvGrpSpPr>
              <a:grpSpLocks/>
            </p:cNvGrpSpPr>
            <p:nvPr/>
          </p:nvGrpSpPr>
          <p:grpSpPr bwMode="auto">
            <a:xfrm>
              <a:off x="22" y="3788"/>
              <a:ext cx="7400" cy="1205"/>
              <a:chOff x="22" y="3788"/>
              <a:chExt cx="7400" cy="1205"/>
            </a:xfrm>
          </p:grpSpPr>
          <p:sp>
            <p:nvSpPr>
              <p:cNvPr id="453" name="Freeform 3468"/>
              <p:cNvSpPr>
                <a:spLocks/>
              </p:cNvSpPr>
              <p:nvPr/>
            </p:nvSpPr>
            <p:spPr bwMode="auto">
              <a:xfrm>
                <a:off x="22" y="3788"/>
                <a:ext cx="7400" cy="1205"/>
              </a:xfrm>
              <a:custGeom>
                <a:avLst/>
                <a:gdLst>
                  <a:gd name="T0" fmla="+- 0 22 22"/>
                  <a:gd name="T1" fmla="*/ T0 w 7400"/>
                  <a:gd name="T2" fmla="+- 0 3796 3788"/>
                  <a:gd name="T3" fmla="*/ 3796 h 1205"/>
                  <a:gd name="T4" fmla="+- 0 152 22"/>
                  <a:gd name="T5" fmla="*/ T4 w 7400"/>
                  <a:gd name="T6" fmla="+- 0 3788 3788"/>
                  <a:gd name="T7" fmla="*/ 3788 h 1205"/>
                  <a:gd name="T8" fmla="+- 0 495 22"/>
                  <a:gd name="T9" fmla="*/ T8 w 7400"/>
                  <a:gd name="T10" fmla="+- 0 3834 3788"/>
                  <a:gd name="T11" fmla="*/ 3834 h 1205"/>
                  <a:gd name="T12" fmla="+- 0 682 22"/>
                  <a:gd name="T13" fmla="*/ T12 w 7400"/>
                  <a:gd name="T14" fmla="+- 0 3846 3788"/>
                  <a:gd name="T15" fmla="*/ 3846 h 1205"/>
                  <a:gd name="T16" fmla="+- 0 903 22"/>
                  <a:gd name="T17" fmla="*/ T16 w 7400"/>
                  <a:gd name="T18" fmla="+- 0 3954 3788"/>
                  <a:gd name="T19" fmla="*/ 3954 h 1205"/>
                  <a:gd name="T20" fmla="+- 0 1310 22"/>
                  <a:gd name="T21" fmla="*/ T20 w 7400"/>
                  <a:gd name="T22" fmla="+- 0 4223 3788"/>
                  <a:gd name="T23" fmla="*/ 4223 h 1205"/>
                  <a:gd name="T24" fmla="+- 0 1504 22"/>
                  <a:gd name="T25" fmla="*/ T24 w 7400"/>
                  <a:gd name="T26" fmla="+- 0 4287 3788"/>
                  <a:gd name="T27" fmla="*/ 4287 h 1205"/>
                  <a:gd name="T28" fmla="+- 0 1680 22"/>
                  <a:gd name="T29" fmla="*/ T28 w 7400"/>
                  <a:gd name="T30" fmla="+- 0 4358 3788"/>
                  <a:gd name="T31" fmla="*/ 4358 h 1205"/>
                  <a:gd name="T32" fmla="+- 0 2474 22"/>
                  <a:gd name="T33" fmla="*/ T32 w 7400"/>
                  <a:gd name="T34" fmla="+- 0 4363 3788"/>
                  <a:gd name="T35" fmla="*/ 4363 h 1205"/>
                  <a:gd name="T36" fmla="+- 0 2946 22"/>
                  <a:gd name="T37" fmla="*/ T36 w 7400"/>
                  <a:gd name="T38" fmla="+- 0 4374 3788"/>
                  <a:gd name="T39" fmla="*/ 4374 h 1205"/>
                  <a:gd name="T40" fmla="+- 0 3461 22"/>
                  <a:gd name="T41" fmla="*/ T40 w 7400"/>
                  <a:gd name="T42" fmla="+- 0 4330 3788"/>
                  <a:gd name="T43" fmla="*/ 4330 h 1205"/>
                  <a:gd name="T44" fmla="+- 0 4352 22"/>
                  <a:gd name="T45" fmla="*/ T44 w 7400"/>
                  <a:gd name="T46" fmla="+- 0 4487 3788"/>
                  <a:gd name="T47" fmla="*/ 4487 h 1205"/>
                  <a:gd name="T48" fmla="+- 0 4729 22"/>
                  <a:gd name="T49" fmla="*/ T48 w 7400"/>
                  <a:gd name="T50" fmla="+- 0 4605 3788"/>
                  <a:gd name="T51" fmla="*/ 4605 h 1205"/>
                  <a:gd name="T52" fmla="+- 0 5511 22"/>
                  <a:gd name="T53" fmla="*/ T52 w 7400"/>
                  <a:gd name="T54" fmla="+- 0 4983 3788"/>
                  <a:gd name="T55" fmla="*/ 4983 h 1205"/>
                  <a:gd name="T56" fmla="+- 0 5933 22"/>
                  <a:gd name="T57" fmla="*/ T56 w 7400"/>
                  <a:gd name="T58" fmla="+- 0 4946 3788"/>
                  <a:gd name="T59" fmla="*/ 4946 h 1205"/>
                  <a:gd name="T60" fmla="+- 0 6403 22"/>
                  <a:gd name="T61" fmla="*/ T60 w 7400"/>
                  <a:gd name="T62" fmla="+- 0 4965 3788"/>
                  <a:gd name="T63" fmla="*/ 4965 h 1205"/>
                  <a:gd name="T64" fmla="+- 0 6770 22"/>
                  <a:gd name="T65" fmla="*/ T64 w 7400"/>
                  <a:gd name="T66" fmla="+- 0 4992 3788"/>
                  <a:gd name="T67" fmla="*/ 4992 h 1205"/>
                  <a:gd name="T68" fmla="+- 0 7166 22"/>
                  <a:gd name="T69" fmla="*/ T68 w 7400"/>
                  <a:gd name="T70" fmla="+- 0 4956 3788"/>
                  <a:gd name="T71" fmla="*/ 4956 h 1205"/>
                  <a:gd name="T72" fmla="+- 0 7238 22"/>
                  <a:gd name="T73" fmla="*/ T72 w 7400"/>
                  <a:gd name="T74" fmla="+- 0 4944 3788"/>
                  <a:gd name="T75" fmla="*/ 4944 h 1205"/>
                  <a:gd name="T76" fmla="+- 0 7304 22"/>
                  <a:gd name="T77" fmla="*/ T76 w 7400"/>
                  <a:gd name="T78" fmla="+- 0 4930 3788"/>
                  <a:gd name="T79" fmla="*/ 4930 h 1205"/>
                  <a:gd name="T80" fmla="+- 0 7378 22"/>
                  <a:gd name="T81" fmla="*/ T80 w 7400"/>
                  <a:gd name="T82" fmla="+- 0 4912 3788"/>
                  <a:gd name="T83" fmla="*/ 4912 h 1205"/>
                  <a:gd name="T84" fmla="+- 0 7394 22"/>
                  <a:gd name="T85" fmla="*/ T84 w 7400"/>
                  <a:gd name="T86" fmla="+- 0 4908 3788"/>
                  <a:gd name="T87" fmla="*/ 4908 h 1205"/>
                  <a:gd name="T88" fmla="+- 0 7409 22"/>
                  <a:gd name="T89" fmla="*/ T88 w 7400"/>
                  <a:gd name="T90" fmla="+- 0 4905 3788"/>
                  <a:gd name="T91" fmla="*/ 4905 h 1205"/>
                  <a:gd name="T92" fmla="+- 0 7422 22"/>
                  <a:gd name="T93" fmla="*/ T92 w 7400"/>
                  <a:gd name="T94" fmla="+- 0 4902 3788"/>
                  <a:gd name="T95" fmla="*/ 4902 h 1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7400" h="1205">
                    <a:moveTo>
                      <a:pt x="0" y="8"/>
                    </a:moveTo>
                    <a:lnTo>
                      <a:pt x="130" y="0"/>
                    </a:lnTo>
                    <a:lnTo>
                      <a:pt x="473" y="46"/>
                    </a:lnTo>
                    <a:lnTo>
                      <a:pt x="660" y="58"/>
                    </a:lnTo>
                    <a:lnTo>
                      <a:pt x="881" y="166"/>
                    </a:lnTo>
                    <a:lnTo>
                      <a:pt x="1288" y="435"/>
                    </a:lnTo>
                    <a:lnTo>
                      <a:pt x="1482" y="499"/>
                    </a:lnTo>
                    <a:lnTo>
                      <a:pt x="1658" y="570"/>
                    </a:lnTo>
                    <a:lnTo>
                      <a:pt x="2452" y="575"/>
                    </a:lnTo>
                    <a:lnTo>
                      <a:pt x="2924" y="586"/>
                    </a:lnTo>
                    <a:lnTo>
                      <a:pt x="3439" y="542"/>
                    </a:lnTo>
                    <a:lnTo>
                      <a:pt x="4330" y="699"/>
                    </a:lnTo>
                    <a:lnTo>
                      <a:pt x="4707" y="817"/>
                    </a:lnTo>
                    <a:lnTo>
                      <a:pt x="5489" y="1195"/>
                    </a:lnTo>
                    <a:lnTo>
                      <a:pt x="5911" y="1158"/>
                    </a:lnTo>
                    <a:lnTo>
                      <a:pt x="6381" y="1177"/>
                    </a:lnTo>
                    <a:lnTo>
                      <a:pt x="6748" y="1204"/>
                    </a:lnTo>
                    <a:lnTo>
                      <a:pt x="7144" y="1168"/>
                    </a:lnTo>
                    <a:lnTo>
                      <a:pt x="7216" y="1156"/>
                    </a:lnTo>
                    <a:lnTo>
                      <a:pt x="7282" y="1142"/>
                    </a:lnTo>
                    <a:lnTo>
                      <a:pt x="7356" y="1124"/>
                    </a:lnTo>
                    <a:lnTo>
                      <a:pt x="7372" y="1120"/>
                    </a:lnTo>
                    <a:lnTo>
                      <a:pt x="7387" y="1117"/>
                    </a:lnTo>
                    <a:lnTo>
                      <a:pt x="7400" y="1114"/>
                    </a:lnTo>
                  </a:path>
                </a:pathLst>
              </a:custGeom>
              <a:noFill/>
              <a:ln w="28198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8" name="Group 3465"/>
            <p:cNvGrpSpPr>
              <a:grpSpLocks/>
            </p:cNvGrpSpPr>
            <p:nvPr/>
          </p:nvGrpSpPr>
          <p:grpSpPr bwMode="auto">
            <a:xfrm>
              <a:off x="1531" y="2977"/>
              <a:ext cx="5699" cy="1246"/>
              <a:chOff x="1531" y="2977"/>
              <a:chExt cx="5699" cy="1246"/>
            </a:xfrm>
          </p:grpSpPr>
          <p:sp>
            <p:nvSpPr>
              <p:cNvPr id="452" name="Freeform 3466"/>
              <p:cNvSpPr>
                <a:spLocks/>
              </p:cNvSpPr>
              <p:nvPr/>
            </p:nvSpPr>
            <p:spPr bwMode="auto">
              <a:xfrm>
                <a:off x="1531" y="2977"/>
                <a:ext cx="5699" cy="1246"/>
              </a:xfrm>
              <a:custGeom>
                <a:avLst/>
                <a:gdLst>
                  <a:gd name="T0" fmla="+- 0 1531 1531"/>
                  <a:gd name="T1" fmla="*/ T0 w 5699"/>
                  <a:gd name="T2" fmla="+- 0 2982 2977"/>
                  <a:gd name="T3" fmla="*/ 2982 h 1246"/>
                  <a:gd name="T4" fmla="+- 0 1890 1531"/>
                  <a:gd name="T5" fmla="*/ T4 w 5699"/>
                  <a:gd name="T6" fmla="+- 0 2977 2977"/>
                  <a:gd name="T7" fmla="*/ 2977 h 1246"/>
                  <a:gd name="T8" fmla="+- 0 2242 1531"/>
                  <a:gd name="T9" fmla="*/ T8 w 5699"/>
                  <a:gd name="T10" fmla="+- 0 3136 2977"/>
                  <a:gd name="T11" fmla="*/ 3136 h 1246"/>
                  <a:gd name="T12" fmla="+- 0 2341 1531"/>
                  <a:gd name="T13" fmla="*/ T12 w 5699"/>
                  <a:gd name="T14" fmla="+- 0 3205 2977"/>
                  <a:gd name="T15" fmla="*/ 3205 h 1246"/>
                  <a:gd name="T16" fmla="+- 0 2864 1531"/>
                  <a:gd name="T17" fmla="*/ T16 w 5699"/>
                  <a:gd name="T18" fmla="+- 0 3358 2977"/>
                  <a:gd name="T19" fmla="*/ 3358 h 1246"/>
                  <a:gd name="T20" fmla="+- 0 3120 1531"/>
                  <a:gd name="T21" fmla="*/ T20 w 5699"/>
                  <a:gd name="T22" fmla="+- 0 3371 2977"/>
                  <a:gd name="T23" fmla="*/ 3371 h 1246"/>
                  <a:gd name="T24" fmla="+- 0 3272 1531"/>
                  <a:gd name="T25" fmla="*/ T24 w 5699"/>
                  <a:gd name="T26" fmla="+- 0 3261 2977"/>
                  <a:gd name="T27" fmla="*/ 3261 h 1246"/>
                  <a:gd name="T28" fmla="+- 0 3491 1531"/>
                  <a:gd name="T29" fmla="*/ T28 w 5699"/>
                  <a:gd name="T30" fmla="+- 0 3291 2977"/>
                  <a:gd name="T31" fmla="*/ 3291 h 1246"/>
                  <a:gd name="T32" fmla="+- 0 3605 1531"/>
                  <a:gd name="T33" fmla="*/ T32 w 5699"/>
                  <a:gd name="T34" fmla="+- 0 3231 2977"/>
                  <a:gd name="T35" fmla="*/ 3231 h 1246"/>
                  <a:gd name="T36" fmla="+- 0 3815 1531"/>
                  <a:gd name="T37" fmla="*/ T36 w 5699"/>
                  <a:gd name="T38" fmla="+- 0 3229 2977"/>
                  <a:gd name="T39" fmla="*/ 3229 h 1246"/>
                  <a:gd name="T40" fmla="+- 0 3942 1531"/>
                  <a:gd name="T41" fmla="*/ T40 w 5699"/>
                  <a:gd name="T42" fmla="+- 0 3298 2977"/>
                  <a:gd name="T43" fmla="*/ 3298 h 1246"/>
                  <a:gd name="T44" fmla="+- 0 4047 1531"/>
                  <a:gd name="T45" fmla="*/ T44 w 5699"/>
                  <a:gd name="T46" fmla="+- 0 3446 2977"/>
                  <a:gd name="T47" fmla="*/ 3446 h 1246"/>
                  <a:gd name="T48" fmla="+- 0 4223 1531"/>
                  <a:gd name="T49" fmla="*/ T48 w 5699"/>
                  <a:gd name="T50" fmla="+- 0 3450 2977"/>
                  <a:gd name="T51" fmla="*/ 3450 h 1246"/>
                  <a:gd name="T52" fmla="+- 0 4390 1531"/>
                  <a:gd name="T53" fmla="*/ T52 w 5699"/>
                  <a:gd name="T54" fmla="+- 0 3444 2977"/>
                  <a:gd name="T55" fmla="*/ 3444 h 1246"/>
                  <a:gd name="T56" fmla="+- 0 4498 1531"/>
                  <a:gd name="T57" fmla="*/ T56 w 5699"/>
                  <a:gd name="T58" fmla="+- 0 3653 2977"/>
                  <a:gd name="T59" fmla="*/ 3653 h 1246"/>
                  <a:gd name="T60" fmla="+- 0 4665 1531"/>
                  <a:gd name="T61" fmla="*/ T60 w 5699"/>
                  <a:gd name="T62" fmla="+- 0 3760 2977"/>
                  <a:gd name="T63" fmla="*/ 3760 h 1246"/>
                  <a:gd name="T64" fmla="+- 0 4884 1531"/>
                  <a:gd name="T65" fmla="*/ T64 w 5699"/>
                  <a:gd name="T66" fmla="+- 0 3704 2977"/>
                  <a:gd name="T67" fmla="*/ 3704 h 1246"/>
                  <a:gd name="T68" fmla="+- 0 5133 1531"/>
                  <a:gd name="T69" fmla="*/ T68 w 5699"/>
                  <a:gd name="T70" fmla="+- 0 3745 2977"/>
                  <a:gd name="T71" fmla="*/ 3745 h 1246"/>
                  <a:gd name="T72" fmla="+- 0 5427 1531"/>
                  <a:gd name="T73" fmla="*/ T72 w 5699"/>
                  <a:gd name="T74" fmla="+- 0 3833 2977"/>
                  <a:gd name="T75" fmla="*/ 3833 h 1246"/>
                  <a:gd name="T76" fmla="+- 0 5567 1531"/>
                  <a:gd name="T77" fmla="*/ T76 w 5699"/>
                  <a:gd name="T78" fmla="+- 0 3855 2977"/>
                  <a:gd name="T79" fmla="*/ 3855 h 1246"/>
                  <a:gd name="T80" fmla="+- 0 5723 1531"/>
                  <a:gd name="T81" fmla="*/ T80 w 5699"/>
                  <a:gd name="T82" fmla="+- 0 3859 2977"/>
                  <a:gd name="T83" fmla="*/ 3859 h 1246"/>
                  <a:gd name="T84" fmla="+- 0 6067 1531"/>
                  <a:gd name="T85" fmla="*/ T84 w 5699"/>
                  <a:gd name="T86" fmla="+- 0 3816 2977"/>
                  <a:gd name="T87" fmla="*/ 3816 h 1246"/>
                  <a:gd name="T88" fmla="+- 0 6387 1531"/>
                  <a:gd name="T89" fmla="*/ T88 w 5699"/>
                  <a:gd name="T90" fmla="+- 0 3945 2977"/>
                  <a:gd name="T91" fmla="*/ 3945 h 1246"/>
                  <a:gd name="T92" fmla="+- 0 6494 1531"/>
                  <a:gd name="T93" fmla="*/ T92 w 5699"/>
                  <a:gd name="T94" fmla="+- 0 4061 2977"/>
                  <a:gd name="T95" fmla="*/ 4061 h 1246"/>
                  <a:gd name="T96" fmla="+- 0 6766 1531"/>
                  <a:gd name="T97" fmla="*/ T96 w 5699"/>
                  <a:gd name="T98" fmla="+- 0 4091 2977"/>
                  <a:gd name="T99" fmla="*/ 4091 h 1246"/>
                  <a:gd name="T100" fmla="+- 0 6970 1531"/>
                  <a:gd name="T101" fmla="*/ T100 w 5699"/>
                  <a:gd name="T102" fmla="+- 0 4212 2977"/>
                  <a:gd name="T103" fmla="*/ 4212 h 1246"/>
                  <a:gd name="T104" fmla="+- 0 7230 1531"/>
                  <a:gd name="T105" fmla="*/ T104 w 5699"/>
                  <a:gd name="T106" fmla="+- 0 4223 2977"/>
                  <a:gd name="T107" fmla="*/ 4223 h 12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5699" h="1246">
                    <a:moveTo>
                      <a:pt x="0" y="5"/>
                    </a:moveTo>
                    <a:lnTo>
                      <a:pt x="359" y="0"/>
                    </a:lnTo>
                    <a:lnTo>
                      <a:pt x="711" y="159"/>
                    </a:lnTo>
                    <a:lnTo>
                      <a:pt x="810" y="228"/>
                    </a:lnTo>
                    <a:lnTo>
                      <a:pt x="1333" y="381"/>
                    </a:lnTo>
                    <a:lnTo>
                      <a:pt x="1589" y="394"/>
                    </a:lnTo>
                    <a:lnTo>
                      <a:pt x="1741" y="284"/>
                    </a:lnTo>
                    <a:lnTo>
                      <a:pt x="1960" y="314"/>
                    </a:lnTo>
                    <a:lnTo>
                      <a:pt x="2074" y="254"/>
                    </a:lnTo>
                    <a:lnTo>
                      <a:pt x="2284" y="252"/>
                    </a:lnTo>
                    <a:lnTo>
                      <a:pt x="2411" y="321"/>
                    </a:lnTo>
                    <a:lnTo>
                      <a:pt x="2516" y="469"/>
                    </a:lnTo>
                    <a:lnTo>
                      <a:pt x="2692" y="473"/>
                    </a:lnTo>
                    <a:lnTo>
                      <a:pt x="2859" y="467"/>
                    </a:lnTo>
                    <a:lnTo>
                      <a:pt x="2967" y="676"/>
                    </a:lnTo>
                    <a:lnTo>
                      <a:pt x="3134" y="783"/>
                    </a:lnTo>
                    <a:lnTo>
                      <a:pt x="3353" y="727"/>
                    </a:lnTo>
                    <a:lnTo>
                      <a:pt x="3602" y="768"/>
                    </a:lnTo>
                    <a:lnTo>
                      <a:pt x="3896" y="856"/>
                    </a:lnTo>
                    <a:lnTo>
                      <a:pt x="4036" y="878"/>
                    </a:lnTo>
                    <a:lnTo>
                      <a:pt x="4192" y="882"/>
                    </a:lnTo>
                    <a:lnTo>
                      <a:pt x="4536" y="839"/>
                    </a:lnTo>
                    <a:lnTo>
                      <a:pt x="4856" y="968"/>
                    </a:lnTo>
                    <a:lnTo>
                      <a:pt x="4963" y="1084"/>
                    </a:lnTo>
                    <a:lnTo>
                      <a:pt x="5235" y="1114"/>
                    </a:lnTo>
                    <a:lnTo>
                      <a:pt x="5439" y="1235"/>
                    </a:lnTo>
                    <a:lnTo>
                      <a:pt x="5699" y="1246"/>
                    </a:lnTo>
                  </a:path>
                </a:pathLst>
              </a:custGeom>
              <a:noFill/>
              <a:ln w="14099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19" name="Group 3463"/>
            <p:cNvGrpSpPr>
              <a:grpSpLocks/>
            </p:cNvGrpSpPr>
            <p:nvPr/>
          </p:nvGrpSpPr>
          <p:grpSpPr bwMode="auto">
            <a:xfrm>
              <a:off x="2693" y="61"/>
              <a:ext cx="911" cy="4651"/>
              <a:chOff x="2693" y="61"/>
              <a:chExt cx="911" cy="4651"/>
            </a:xfrm>
          </p:grpSpPr>
          <p:sp>
            <p:nvSpPr>
              <p:cNvPr id="451" name="Freeform 3464"/>
              <p:cNvSpPr>
                <a:spLocks/>
              </p:cNvSpPr>
              <p:nvPr/>
            </p:nvSpPr>
            <p:spPr bwMode="auto">
              <a:xfrm>
                <a:off x="2693" y="61"/>
                <a:ext cx="911" cy="4651"/>
              </a:xfrm>
              <a:custGeom>
                <a:avLst/>
                <a:gdLst>
                  <a:gd name="T0" fmla="+- 0 2693 2693"/>
                  <a:gd name="T1" fmla="*/ T0 w 911"/>
                  <a:gd name="T2" fmla="+- 0 4711 61"/>
                  <a:gd name="T3" fmla="*/ 4711 h 4651"/>
                  <a:gd name="T4" fmla="+- 0 2775 2693"/>
                  <a:gd name="T5" fmla="*/ T4 w 911"/>
                  <a:gd name="T6" fmla="+- 0 4558 61"/>
                  <a:gd name="T7" fmla="*/ 4558 h 4651"/>
                  <a:gd name="T8" fmla="+- 0 2927 2693"/>
                  <a:gd name="T9" fmla="*/ T8 w 911"/>
                  <a:gd name="T10" fmla="+- 0 4453 61"/>
                  <a:gd name="T11" fmla="*/ 4453 h 4651"/>
                  <a:gd name="T12" fmla="+- 0 3080 2693"/>
                  <a:gd name="T13" fmla="*/ T12 w 911"/>
                  <a:gd name="T14" fmla="+- 0 4315 61"/>
                  <a:gd name="T15" fmla="*/ 4315 h 4651"/>
                  <a:gd name="T16" fmla="+- 0 3256 2693"/>
                  <a:gd name="T17" fmla="*/ T16 w 911"/>
                  <a:gd name="T18" fmla="+- 0 4100 61"/>
                  <a:gd name="T19" fmla="*/ 4100 h 4651"/>
                  <a:gd name="T20" fmla="+- 0 3389 2693"/>
                  <a:gd name="T21" fmla="*/ T20 w 911"/>
                  <a:gd name="T22" fmla="+- 0 3980 61"/>
                  <a:gd name="T23" fmla="*/ 3980 h 4651"/>
                  <a:gd name="T24" fmla="+- 0 3357 2693"/>
                  <a:gd name="T25" fmla="*/ T24 w 911"/>
                  <a:gd name="T26" fmla="+- 0 3932 61"/>
                  <a:gd name="T27" fmla="*/ 3932 h 4651"/>
                  <a:gd name="T28" fmla="+- 0 3436 2693"/>
                  <a:gd name="T29" fmla="*/ T28 w 911"/>
                  <a:gd name="T30" fmla="+- 0 3799 61"/>
                  <a:gd name="T31" fmla="*/ 3799 h 4651"/>
                  <a:gd name="T32" fmla="+- 0 3438 2693"/>
                  <a:gd name="T33" fmla="*/ T32 w 911"/>
                  <a:gd name="T34" fmla="+- 0 3631 61"/>
                  <a:gd name="T35" fmla="*/ 3631 h 4651"/>
                  <a:gd name="T36" fmla="+- 0 3500 2693"/>
                  <a:gd name="T37" fmla="*/ T36 w 911"/>
                  <a:gd name="T38" fmla="+- 0 3438 61"/>
                  <a:gd name="T39" fmla="*/ 3438 h 4651"/>
                  <a:gd name="T40" fmla="+- 0 3551 2693"/>
                  <a:gd name="T41" fmla="*/ T40 w 911"/>
                  <a:gd name="T42" fmla="+- 0 3377 61"/>
                  <a:gd name="T43" fmla="*/ 3377 h 4651"/>
                  <a:gd name="T44" fmla="+- 0 3604 2693"/>
                  <a:gd name="T45" fmla="*/ T44 w 911"/>
                  <a:gd name="T46" fmla="+- 0 3281 61"/>
                  <a:gd name="T47" fmla="*/ 3281 h 4651"/>
                  <a:gd name="T48" fmla="+- 0 3570 2693"/>
                  <a:gd name="T49" fmla="*/ T48 w 911"/>
                  <a:gd name="T50" fmla="+- 0 3122 61"/>
                  <a:gd name="T51" fmla="*/ 3122 h 4651"/>
                  <a:gd name="T52" fmla="+- 0 3424 2693"/>
                  <a:gd name="T53" fmla="*/ T52 w 911"/>
                  <a:gd name="T54" fmla="+- 0 2902 61"/>
                  <a:gd name="T55" fmla="*/ 2902 h 4651"/>
                  <a:gd name="T56" fmla="+- 0 3118 2693"/>
                  <a:gd name="T57" fmla="*/ T56 w 911"/>
                  <a:gd name="T58" fmla="+- 0 2563 61"/>
                  <a:gd name="T59" fmla="*/ 2563 h 4651"/>
                  <a:gd name="T60" fmla="+- 0 3058 2693"/>
                  <a:gd name="T61" fmla="*/ T60 w 911"/>
                  <a:gd name="T62" fmla="+- 0 2406 61"/>
                  <a:gd name="T63" fmla="*/ 2406 h 4651"/>
                  <a:gd name="T64" fmla="+- 0 3047 2693"/>
                  <a:gd name="T65" fmla="*/ T64 w 911"/>
                  <a:gd name="T66" fmla="+- 0 2180 61"/>
                  <a:gd name="T67" fmla="*/ 2180 h 4651"/>
                  <a:gd name="T68" fmla="+- 0 3111 2693"/>
                  <a:gd name="T69" fmla="*/ T68 w 911"/>
                  <a:gd name="T70" fmla="+- 0 1922 61"/>
                  <a:gd name="T71" fmla="*/ 1922 h 4651"/>
                  <a:gd name="T72" fmla="+- 0 3085 2693"/>
                  <a:gd name="T73" fmla="*/ T72 w 911"/>
                  <a:gd name="T74" fmla="+- 0 1679 61"/>
                  <a:gd name="T75" fmla="*/ 1679 h 4651"/>
                  <a:gd name="T76" fmla="+- 0 2959 2693"/>
                  <a:gd name="T77" fmla="*/ T76 w 911"/>
                  <a:gd name="T78" fmla="+- 0 1186 61"/>
                  <a:gd name="T79" fmla="*/ 1186 h 4651"/>
                  <a:gd name="T80" fmla="+- 0 2899 2693"/>
                  <a:gd name="T81" fmla="*/ T80 w 911"/>
                  <a:gd name="T82" fmla="+- 0 850 61"/>
                  <a:gd name="T83" fmla="*/ 850 h 4651"/>
                  <a:gd name="T84" fmla="+- 0 2951 2693"/>
                  <a:gd name="T85" fmla="*/ T84 w 911"/>
                  <a:gd name="T86" fmla="+- 0 760 61"/>
                  <a:gd name="T87" fmla="*/ 760 h 4651"/>
                  <a:gd name="T88" fmla="+- 0 2951 2693"/>
                  <a:gd name="T89" fmla="*/ T88 w 911"/>
                  <a:gd name="T90" fmla="+- 0 648 61"/>
                  <a:gd name="T91" fmla="*/ 648 h 4651"/>
                  <a:gd name="T92" fmla="+- 0 3025 2693"/>
                  <a:gd name="T93" fmla="*/ T92 w 911"/>
                  <a:gd name="T94" fmla="+- 0 526 61"/>
                  <a:gd name="T95" fmla="*/ 526 h 4651"/>
                  <a:gd name="T96" fmla="+- 0 3345 2693"/>
                  <a:gd name="T97" fmla="*/ T96 w 911"/>
                  <a:gd name="T98" fmla="+- 0 306 61"/>
                  <a:gd name="T99" fmla="*/ 306 h 4651"/>
                  <a:gd name="T100" fmla="+- 0 3559 2693"/>
                  <a:gd name="T101" fmla="*/ T100 w 911"/>
                  <a:gd name="T102" fmla="+- 0 61 61"/>
                  <a:gd name="T103" fmla="*/ 61 h 46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911" h="4651">
                    <a:moveTo>
                      <a:pt x="0" y="4650"/>
                    </a:moveTo>
                    <a:lnTo>
                      <a:pt x="82" y="4497"/>
                    </a:lnTo>
                    <a:lnTo>
                      <a:pt x="234" y="4392"/>
                    </a:lnTo>
                    <a:lnTo>
                      <a:pt x="387" y="4254"/>
                    </a:lnTo>
                    <a:lnTo>
                      <a:pt x="563" y="4039"/>
                    </a:lnTo>
                    <a:lnTo>
                      <a:pt x="696" y="3919"/>
                    </a:lnTo>
                    <a:lnTo>
                      <a:pt x="664" y="3871"/>
                    </a:lnTo>
                    <a:lnTo>
                      <a:pt x="743" y="3738"/>
                    </a:lnTo>
                    <a:lnTo>
                      <a:pt x="745" y="3570"/>
                    </a:lnTo>
                    <a:lnTo>
                      <a:pt x="807" y="3377"/>
                    </a:lnTo>
                    <a:lnTo>
                      <a:pt x="858" y="3316"/>
                    </a:lnTo>
                    <a:lnTo>
                      <a:pt x="911" y="3220"/>
                    </a:lnTo>
                    <a:lnTo>
                      <a:pt x="877" y="3061"/>
                    </a:lnTo>
                    <a:lnTo>
                      <a:pt x="731" y="2841"/>
                    </a:lnTo>
                    <a:lnTo>
                      <a:pt x="425" y="2502"/>
                    </a:lnTo>
                    <a:lnTo>
                      <a:pt x="365" y="2345"/>
                    </a:lnTo>
                    <a:lnTo>
                      <a:pt x="354" y="2119"/>
                    </a:lnTo>
                    <a:lnTo>
                      <a:pt x="418" y="1861"/>
                    </a:lnTo>
                    <a:lnTo>
                      <a:pt x="392" y="1618"/>
                    </a:lnTo>
                    <a:lnTo>
                      <a:pt x="266" y="1125"/>
                    </a:lnTo>
                    <a:lnTo>
                      <a:pt x="206" y="789"/>
                    </a:lnTo>
                    <a:lnTo>
                      <a:pt x="258" y="699"/>
                    </a:lnTo>
                    <a:lnTo>
                      <a:pt x="258" y="587"/>
                    </a:lnTo>
                    <a:lnTo>
                      <a:pt x="332" y="465"/>
                    </a:lnTo>
                    <a:lnTo>
                      <a:pt x="652" y="245"/>
                    </a:lnTo>
                    <a:lnTo>
                      <a:pt x="866" y="0"/>
                    </a:lnTo>
                  </a:path>
                </a:pathLst>
              </a:custGeom>
              <a:noFill/>
              <a:ln w="11731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0" name="Group 3461"/>
            <p:cNvGrpSpPr>
              <a:grpSpLocks/>
            </p:cNvGrpSpPr>
            <p:nvPr/>
          </p:nvGrpSpPr>
          <p:grpSpPr bwMode="auto">
            <a:xfrm>
              <a:off x="3412" y="2533"/>
              <a:ext cx="3595" cy="1483"/>
              <a:chOff x="3412" y="2533"/>
              <a:chExt cx="3595" cy="1483"/>
            </a:xfrm>
          </p:grpSpPr>
          <p:sp>
            <p:nvSpPr>
              <p:cNvPr id="450" name="Freeform 3462"/>
              <p:cNvSpPr>
                <a:spLocks/>
              </p:cNvSpPr>
              <p:nvPr/>
            </p:nvSpPr>
            <p:spPr bwMode="auto">
              <a:xfrm>
                <a:off x="3412" y="2533"/>
                <a:ext cx="3595" cy="1483"/>
              </a:xfrm>
              <a:custGeom>
                <a:avLst/>
                <a:gdLst>
                  <a:gd name="T0" fmla="+- 0 3412 3412"/>
                  <a:gd name="T1" fmla="*/ T0 w 3595"/>
                  <a:gd name="T2" fmla="+- 0 3844 2533"/>
                  <a:gd name="T3" fmla="*/ 3844 h 1483"/>
                  <a:gd name="T4" fmla="+- 0 3618 3412"/>
                  <a:gd name="T5" fmla="*/ T4 w 3595"/>
                  <a:gd name="T6" fmla="+- 0 3961 2533"/>
                  <a:gd name="T7" fmla="*/ 3961 h 1483"/>
                  <a:gd name="T8" fmla="+- 0 3843 3412"/>
                  <a:gd name="T9" fmla="*/ T8 w 3595"/>
                  <a:gd name="T10" fmla="+- 0 4015 2533"/>
                  <a:gd name="T11" fmla="*/ 4015 h 1483"/>
                  <a:gd name="T12" fmla="+- 0 3994 3412"/>
                  <a:gd name="T13" fmla="*/ T12 w 3595"/>
                  <a:gd name="T14" fmla="+- 0 3549 2533"/>
                  <a:gd name="T15" fmla="*/ 3549 h 1483"/>
                  <a:gd name="T16" fmla="+- 0 4137 3412"/>
                  <a:gd name="T17" fmla="*/ T16 w 3595"/>
                  <a:gd name="T18" fmla="+- 0 3498 2533"/>
                  <a:gd name="T19" fmla="*/ 3498 h 1483"/>
                  <a:gd name="T20" fmla="+- 0 4283 3412"/>
                  <a:gd name="T21" fmla="*/ T20 w 3595"/>
                  <a:gd name="T22" fmla="+- 0 3485 2533"/>
                  <a:gd name="T23" fmla="*/ 3485 h 1483"/>
                  <a:gd name="T24" fmla="+- 0 4669 3412"/>
                  <a:gd name="T25" fmla="*/ T24 w 3595"/>
                  <a:gd name="T26" fmla="+- 0 3283 2533"/>
                  <a:gd name="T27" fmla="*/ 3283 h 1483"/>
                  <a:gd name="T28" fmla="+- 0 4786 3412"/>
                  <a:gd name="T29" fmla="*/ T28 w 3595"/>
                  <a:gd name="T30" fmla="+- 0 3267 2533"/>
                  <a:gd name="T31" fmla="*/ 3267 h 1483"/>
                  <a:gd name="T32" fmla="+- 0 5015 3412"/>
                  <a:gd name="T33" fmla="*/ T32 w 3595"/>
                  <a:gd name="T34" fmla="+- 0 3161 2533"/>
                  <a:gd name="T35" fmla="*/ 3161 h 1483"/>
                  <a:gd name="T36" fmla="+- 0 5152 3412"/>
                  <a:gd name="T37" fmla="*/ T36 w 3595"/>
                  <a:gd name="T38" fmla="+- 0 3049 2533"/>
                  <a:gd name="T39" fmla="*/ 3049 h 1483"/>
                  <a:gd name="T40" fmla="+- 0 5543 3412"/>
                  <a:gd name="T41" fmla="*/ T40 w 3595"/>
                  <a:gd name="T42" fmla="+- 0 2957 2533"/>
                  <a:gd name="T43" fmla="*/ 2957 h 1483"/>
                  <a:gd name="T44" fmla="+- 0 5760 3412"/>
                  <a:gd name="T45" fmla="*/ T44 w 3595"/>
                  <a:gd name="T46" fmla="+- 0 2955 2533"/>
                  <a:gd name="T47" fmla="*/ 2955 h 1483"/>
                  <a:gd name="T48" fmla="+- 0 6275 3412"/>
                  <a:gd name="T49" fmla="*/ T48 w 3595"/>
                  <a:gd name="T50" fmla="+- 0 2869 2533"/>
                  <a:gd name="T51" fmla="*/ 2869 h 1483"/>
                  <a:gd name="T52" fmla="+- 0 6459 3412"/>
                  <a:gd name="T53" fmla="*/ T52 w 3595"/>
                  <a:gd name="T54" fmla="+- 0 2815 2533"/>
                  <a:gd name="T55" fmla="*/ 2815 h 1483"/>
                  <a:gd name="T56" fmla="+- 0 6715 3412"/>
                  <a:gd name="T57" fmla="*/ T56 w 3595"/>
                  <a:gd name="T58" fmla="+- 0 2731 2533"/>
                  <a:gd name="T59" fmla="*/ 2731 h 1483"/>
                  <a:gd name="T60" fmla="+- 0 6897 3412"/>
                  <a:gd name="T61" fmla="*/ T60 w 3595"/>
                  <a:gd name="T62" fmla="+- 0 2636 2533"/>
                  <a:gd name="T63" fmla="*/ 2636 h 1483"/>
                  <a:gd name="T64" fmla="+- 0 7007 3412"/>
                  <a:gd name="T65" fmla="*/ T64 w 3595"/>
                  <a:gd name="T66" fmla="+- 0 2533 2533"/>
                  <a:gd name="T67" fmla="*/ 2533 h 14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595" h="1483">
                    <a:moveTo>
                      <a:pt x="0" y="1311"/>
                    </a:moveTo>
                    <a:lnTo>
                      <a:pt x="206" y="1428"/>
                    </a:lnTo>
                    <a:lnTo>
                      <a:pt x="431" y="1482"/>
                    </a:lnTo>
                    <a:lnTo>
                      <a:pt x="582" y="1016"/>
                    </a:lnTo>
                    <a:lnTo>
                      <a:pt x="725" y="965"/>
                    </a:lnTo>
                    <a:lnTo>
                      <a:pt x="871" y="952"/>
                    </a:lnTo>
                    <a:lnTo>
                      <a:pt x="1257" y="750"/>
                    </a:lnTo>
                    <a:lnTo>
                      <a:pt x="1374" y="734"/>
                    </a:lnTo>
                    <a:lnTo>
                      <a:pt x="1603" y="628"/>
                    </a:lnTo>
                    <a:lnTo>
                      <a:pt x="1740" y="516"/>
                    </a:lnTo>
                    <a:lnTo>
                      <a:pt x="2131" y="424"/>
                    </a:lnTo>
                    <a:lnTo>
                      <a:pt x="2348" y="422"/>
                    </a:lnTo>
                    <a:lnTo>
                      <a:pt x="2863" y="336"/>
                    </a:lnTo>
                    <a:lnTo>
                      <a:pt x="3047" y="282"/>
                    </a:lnTo>
                    <a:lnTo>
                      <a:pt x="3303" y="198"/>
                    </a:lnTo>
                    <a:lnTo>
                      <a:pt x="3485" y="103"/>
                    </a:lnTo>
                    <a:lnTo>
                      <a:pt x="3595" y="0"/>
                    </a:lnTo>
                  </a:path>
                </a:pathLst>
              </a:custGeom>
              <a:noFill/>
              <a:ln w="11747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1" name="Group 3459"/>
            <p:cNvGrpSpPr>
              <a:grpSpLocks/>
            </p:cNvGrpSpPr>
            <p:nvPr/>
          </p:nvGrpSpPr>
          <p:grpSpPr bwMode="auto">
            <a:xfrm>
              <a:off x="3901" y="3832"/>
              <a:ext cx="1210" cy="1919"/>
              <a:chOff x="3901" y="3832"/>
              <a:chExt cx="1210" cy="1919"/>
            </a:xfrm>
          </p:grpSpPr>
          <p:sp>
            <p:nvSpPr>
              <p:cNvPr id="449" name="Freeform 3460"/>
              <p:cNvSpPr>
                <a:spLocks/>
              </p:cNvSpPr>
              <p:nvPr/>
            </p:nvSpPr>
            <p:spPr bwMode="auto">
              <a:xfrm>
                <a:off x="3901" y="3832"/>
                <a:ext cx="1210" cy="1919"/>
              </a:xfrm>
              <a:custGeom>
                <a:avLst/>
                <a:gdLst>
                  <a:gd name="T0" fmla="+- 0 3901 3901"/>
                  <a:gd name="T1" fmla="*/ T0 w 1210"/>
                  <a:gd name="T2" fmla="+- 0 3832 3832"/>
                  <a:gd name="T3" fmla="*/ 3832 h 1919"/>
                  <a:gd name="T4" fmla="+- 0 3998 3901"/>
                  <a:gd name="T5" fmla="*/ T4 w 1210"/>
                  <a:gd name="T6" fmla="+- 0 3887 3832"/>
                  <a:gd name="T7" fmla="*/ 3887 h 1919"/>
                  <a:gd name="T8" fmla="+- 0 4116 3901"/>
                  <a:gd name="T9" fmla="*/ T8 w 1210"/>
                  <a:gd name="T10" fmla="+- 0 4041 3832"/>
                  <a:gd name="T11" fmla="*/ 4041 h 1919"/>
                  <a:gd name="T12" fmla="+- 0 4213 3901"/>
                  <a:gd name="T13" fmla="*/ T12 w 1210"/>
                  <a:gd name="T14" fmla="+- 0 4196 3832"/>
                  <a:gd name="T15" fmla="*/ 4196 h 1919"/>
                  <a:gd name="T16" fmla="+- 0 4269 3901"/>
                  <a:gd name="T17" fmla="*/ T16 w 1210"/>
                  <a:gd name="T18" fmla="+- 0 4541 3832"/>
                  <a:gd name="T19" fmla="*/ 4541 h 1919"/>
                  <a:gd name="T20" fmla="+- 0 4409 3901"/>
                  <a:gd name="T21" fmla="*/ T20 w 1210"/>
                  <a:gd name="T22" fmla="+- 0 4635 3832"/>
                  <a:gd name="T23" fmla="*/ 4635 h 1919"/>
                  <a:gd name="T24" fmla="+- 0 4500 3901"/>
                  <a:gd name="T25" fmla="*/ T24 w 1210"/>
                  <a:gd name="T26" fmla="+- 0 4737 3832"/>
                  <a:gd name="T27" fmla="*/ 4737 h 1919"/>
                  <a:gd name="T28" fmla="+- 0 4607 3901"/>
                  <a:gd name="T29" fmla="*/ T28 w 1210"/>
                  <a:gd name="T30" fmla="+- 0 4896 3832"/>
                  <a:gd name="T31" fmla="*/ 4896 h 1919"/>
                  <a:gd name="T32" fmla="+- 0 4610 3901"/>
                  <a:gd name="T33" fmla="*/ T32 w 1210"/>
                  <a:gd name="T34" fmla="+- 0 5035 3832"/>
                  <a:gd name="T35" fmla="*/ 5035 h 1919"/>
                  <a:gd name="T36" fmla="+- 0 4728 3901"/>
                  <a:gd name="T37" fmla="*/ T36 w 1210"/>
                  <a:gd name="T38" fmla="+- 0 5361 3832"/>
                  <a:gd name="T39" fmla="*/ 5361 h 1919"/>
                  <a:gd name="T40" fmla="+- 0 4817 3901"/>
                  <a:gd name="T41" fmla="*/ T40 w 1210"/>
                  <a:gd name="T42" fmla="+- 0 5562 3832"/>
                  <a:gd name="T43" fmla="*/ 5562 h 1919"/>
                  <a:gd name="T44" fmla="+- 0 4867 3901"/>
                  <a:gd name="T45" fmla="*/ T44 w 1210"/>
                  <a:gd name="T46" fmla="+- 0 5597 3832"/>
                  <a:gd name="T47" fmla="*/ 5597 h 1919"/>
                  <a:gd name="T48" fmla="+- 0 4978 3901"/>
                  <a:gd name="T49" fmla="*/ T48 w 1210"/>
                  <a:gd name="T50" fmla="+- 0 5648 3832"/>
                  <a:gd name="T51" fmla="*/ 5648 h 1919"/>
                  <a:gd name="T52" fmla="+- 0 5111 3901"/>
                  <a:gd name="T53" fmla="*/ T52 w 1210"/>
                  <a:gd name="T54" fmla="+- 0 5751 3832"/>
                  <a:gd name="T55" fmla="*/ 5751 h 19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10" h="1919">
                    <a:moveTo>
                      <a:pt x="0" y="0"/>
                    </a:moveTo>
                    <a:lnTo>
                      <a:pt x="97" y="55"/>
                    </a:lnTo>
                    <a:lnTo>
                      <a:pt x="215" y="209"/>
                    </a:lnTo>
                    <a:lnTo>
                      <a:pt x="312" y="364"/>
                    </a:lnTo>
                    <a:lnTo>
                      <a:pt x="368" y="709"/>
                    </a:lnTo>
                    <a:lnTo>
                      <a:pt x="508" y="803"/>
                    </a:lnTo>
                    <a:lnTo>
                      <a:pt x="599" y="905"/>
                    </a:lnTo>
                    <a:lnTo>
                      <a:pt x="706" y="1064"/>
                    </a:lnTo>
                    <a:lnTo>
                      <a:pt x="709" y="1203"/>
                    </a:lnTo>
                    <a:lnTo>
                      <a:pt x="827" y="1529"/>
                    </a:lnTo>
                    <a:lnTo>
                      <a:pt x="916" y="1730"/>
                    </a:lnTo>
                    <a:lnTo>
                      <a:pt x="966" y="1765"/>
                    </a:lnTo>
                    <a:lnTo>
                      <a:pt x="1077" y="1816"/>
                    </a:lnTo>
                    <a:lnTo>
                      <a:pt x="1210" y="1919"/>
                    </a:lnTo>
                  </a:path>
                </a:pathLst>
              </a:custGeom>
              <a:noFill/>
              <a:ln w="1408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2" name="Group 3457"/>
            <p:cNvGrpSpPr>
              <a:grpSpLocks/>
            </p:cNvGrpSpPr>
            <p:nvPr/>
          </p:nvGrpSpPr>
          <p:grpSpPr bwMode="auto">
            <a:xfrm>
              <a:off x="5365" y="3162"/>
              <a:ext cx="1862" cy="1747"/>
              <a:chOff x="5365" y="3162"/>
              <a:chExt cx="1862" cy="1747"/>
            </a:xfrm>
          </p:grpSpPr>
          <p:sp>
            <p:nvSpPr>
              <p:cNvPr id="448" name="Freeform 3458"/>
              <p:cNvSpPr>
                <a:spLocks/>
              </p:cNvSpPr>
              <p:nvPr/>
            </p:nvSpPr>
            <p:spPr bwMode="auto">
              <a:xfrm>
                <a:off x="5365" y="3162"/>
                <a:ext cx="1862" cy="1747"/>
              </a:xfrm>
              <a:custGeom>
                <a:avLst/>
                <a:gdLst>
                  <a:gd name="T0" fmla="+- 0 7227 5365"/>
                  <a:gd name="T1" fmla="*/ T0 w 1862"/>
                  <a:gd name="T2" fmla="+- 0 3162 3162"/>
                  <a:gd name="T3" fmla="*/ 3162 h 1747"/>
                  <a:gd name="T4" fmla="+- 0 6859 5365"/>
                  <a:gd name="T5" fmla="*/ T4 w 1862"/>
                  <a:gd name="T6" fmla="+- 0 3444 3162"/>
                  <a:gd name="T7" fmla="*/ 3444 h 1747"/>
                  <a:gd name="T8" fmla="+- 0 6723 5365"/>
                  <a:gd name="T9" fmla="*/ T8 w 1862"/>
                  <a:gd name="T10" fmla="+- 0 3597 3162"/>
                  <a:gd name="T11" fmla="*/ 3597 h 1747"/>
                  <a:gd name="T12" fmla="+- 0 6551 5365"/>
                  <a:gd name="T13" fmla="*/ T12 w 1862"/>
                  <a:gd name="T14" fmla="+- 0 3734 3162"/>
                  <a:gd name="T15" fmla="*/ 3734 h 1747"/>
                  <a:gd name="T16" fmla="+- 0 6419 5365"/>
                  <a:gd name="T17" fmla="*/ T16 w 1862"/>
                  <a:gd name="T18" fmla="+- 0 3938 3162"/>
                  <a:gd name="T19" fmla="*/ 3938 h 1747"/>
                  <a:gd name="T20" fmla="+- 0 6168 5365"/>
                  <a:gd name="T21" fmla="*/ T20 w 1862"/>
                  <a:gd name="T22" fmla="+- 0 4256 3162"/>
                  <a:gd name="T23" fmla="*/ 4256 h 1747"/>
                  <a:gd name="T24" fmla="+- 0 5664 5365"/>
                  <a:gd name="T25" fmla="*/ T24 w 1862"/>
                  <a:gd name="T26" fmla="+- 0 4442 3162"/>
                  <a:gd name="T27" fmla="*/ 4442 h 1747"/>
                  <a:gd name="T28" fmla="+- 0 5365 5365"/>
                  <a:gd name="T29" fmla="*/ T28 w 1862"/>
                  <a:gd name="T30" fmla="+- 0 4909 3162"/>
                  <a:gd name="T31" fmla="*/ 4909 h 17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62" h="1747">
                    <a:moveTo>
                      <a:pt x="1862" y="0"/>
                    </a:moveTo>
                    <a:lnTo>
                      <a:pt x="1494" y="282"/>
                    </a:lnTo>
                    <a:lnTo>
                      <a:pt x="1358" y="435"/>
                    </a:lnTo>
                    <a:lnTo>
                      <a:pt x="1186" y="572"/>
                    </a:lnTo>
                    <a:lnTo>
                      <a:pt x="1054" y="776"/>
                    </a:lnTo>
                    <a:lnTo>
                      <a:pt x="803" y="1094"/>
                    </a:lnTo>
                    <a:lnTo>
                      <a:pt x="299" y="1280"/>
                    </a:lnTo>
                    <a:lnTo>
                      <a:pt x="0" y="1747"/>
                    </a:lnTo>
                  </a:path>
                </a:pathLst>
              </a:custGeom>
              <a:noFill/>
              <a:ln w="18785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3" name="Group 3455"/>
            <p:cNvGrpSpPr>
              <a:grpSpLocks/>
            </p:cNvGrpSpPr>
            <p:nvPr/>
          </p:nvGrpSpPr>
          <p:grpSpPr bwMode="auto">
            <a:xfrm>
              <a:off x="5108" y="5747"/>
              <a:ext cx="968" cy="237"/>
              <a:chOff x="5108" y="5747"/>
              <a:chExt cx="968" cy="237"/>
            </a:xfrm>
          </p:grpSpPr>
          <p:sp>
            <p:nvSpPr>
              <p:cNvPr id="447" name="Freeform 3456"/>
              <p:cNvSpPr>
                <a:spLocks/>
              </p:cNvSpPr>
              <p:nvPr/>
            </p:nvSpPr>
            <p:spPr bwMode="auto">
              <a:xfrm>
                <a:off x="5108" y="5747"/>
                <a:ext cx="968" cy="237"/>
              </a:xfrm>
              <a:custGeom>
                <a:avLst/>
                <a:gdLst>
                  <a:gd name="T0" fmla="+- 0 5108 5108"/>
                  <a:gd name="T1" fmla="*/ T0 w 968"/>
                  <a:gd name="T2" fmla="+- 0 5747 5747"/>
                  <a:gd name="T3" fmla="*/ 5747 h 237"/>
                  <a:gd name="T4" fmla="+- 0 5263 5108"/>
                  <a:gd name="T5" fmla="*/ T4 w 968"/>
                  <a:gd name="T6" fmla="+- 0 5765 5747"/>
                  <a:gd name="T7" fmla="*/ 5765 h 237"/>
                  <a:gd name="T8" fmla="+- 0 5703 5108"/>
                  <a:gd name="T9" fmla="*/ T8 w 968"/>
                  <a:gd name="T10" fmla="+- 0 5932 5747"/>
                  <a:gd name="T11" fmla="*/ 5932 h 237"/>
                  <a:gd name="T12" fmla="+- 0 6076 5108"/>
                  <a:gd name="T13" fmla="*/ T12 w 968"/>
                  <a:gd name="T14" fmla="+- 0 5984 5747"/>
                  <a:gd name="T15" fmla="*/ 5984 h 2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68" h="237">
                    <a:moveTo>
                      <a:pt x="0" y="0"/>
                    </a:moveTo>
                    <a:lnTo>
                      <a:pt x="155" y="18"/>
                    </a:lnTo>
                    <a:lnTo>
                      <a:pt x="595" y="185"/>
                    </a:lnTo>
                    <a:lnTo>
                      <a:pt x="968" y="237"/>
                    </a:lnTo>
                  </a:path>
                </a:pathLst>
              </a:custGeom>
              <a:noFill/>
              <a:ln w="7049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4" name="Group 3453"/>
            <p:cNvGrpSpPr>
              <a:grpSpLocks/>
            </p:cNvGrpSpPr>
            <p:nvPr/>
          </p:nvGrpSpPr>
          <p:grpSpPr bwMode="auto">
            <a:xfrm>
              <a:off x="554" y="4704"/>
              <a:ext cx="2145" cy="1568"/>
              <a:chOff x="554" y="4704"/>
              <a:chExt cx="2145" cy="1568"/>
            </a:xfrm>
          </p:grpSpPr>
          <p:sp>
            <p:nvSpPr>
              <p:cNvPr id="446" name="Freeform 3454"/>
              <p:cNvSpPr>
                <a:spLocks/>
              </p:cNvSpPr>
              <p:nvPr/>
            </p:nvSpPr>
            <p:spPr bwMode="auto">
              <a:xfrm>
                <a:off x="554" y="4704"/>
                <a:ext cx="2145" cy="1568"/>
              </a:xfrm>
              <a:custGeom>
                <a:avLst/>
                <a:gdLst>
                  <a:gd name="T0" fmla="+- 0 554 554"/>
                  <a:gd name="T1" fmla="*/ T0 w 2145"/>
                  <a:gd name="T2" fmla="+- 0 6271 4704"/>
                  <a:gd name="T3" fmla="*/ 6271 h 1568"/>
                  <a:gd name="T4" fmla="+- 0 1073 554"/>
                  <a:gd name="T5" fmla="*/ T4 w 2145"/>
                  <a:gd name="T6" fmla="+- 0 5882 4704"/>
                  <a:gd name="T7" fmla="*/ 5882 h 1568"/>
                  <a:gd name="T8" fmla="+- 0 1236 554"/>
                  <a:gd name="T9" fmla="*/ T8 w 2145"/>
                  <a:gd name="T10" fmla="+- 0 5701 4704"/>
                  <a:gd name="T11" fmla="*/ 5701 h 1568"/>
                  <a:gd name="T12" fmla="+- 0 1298 554"/>
                  <a:gd name="T13" fmla="*/ T12 w 2145"/>
                  <a:gd name="T14" fmla="+- 0 5594 4704"/>
                  <a:gd name="T15" fmla="*/ 5594 h 1568"/>
                  <a:gd name="T16" fmla="+- 0 1536 554"/>
                  <a:gd name="T17" fmla="*/ T16 w 2145"/>
                  <a:gd name="T18" fmla="+- 0 5488 4704"/>
                  <a:gd name="T19" fmla="*/ 5488 h 1568"/>
                  <a:gd name="T20" fmla="+- 0 1836 554"/>
                  <a:gd name="T21" fmla="*/ T20 w 2145"/>
                  <a:gd name="T22" fmla="+- 0 5280 4704"/>
                  <a:gd name="T23" fmla="*/ 5280 h 1568"/>
                  <a:gd name="T24" fmla="+- 0 2118 554"/>
                  <a:gd name="T25" fmla="*/ T24 w 2145"/>
                  <a:gd name="T26" fmla="+- 0 5105 4704"/>
                  <a:gd name="T27" fmla="*/ 5105 h 1568"/>
                  <a:gd name="T28" fmla="+- 0 2443 554"/>
                  <a:gd name="T29" fmla="*/ T28 w 2145"/>
                  <a:gd name="T30" fmla="+- 0 5011 4704"/>
                  <a:gd name="T31" fmla="*/ 5011 h 1568"/>
                  <a:gd name="T32" fmla="+- 0 2574 554"/>
                  <a:gd name="T33" fmla="*/ T32 w 2145"/>
                  <a:gd name="T34" fmla="+- 0 4948 4704"/>
                  <a:gd name="T35" fmla="*/ 4948 h 1568"/>
                  <a:gd name="T36" fmla="+- 0 2699 554"/>
                  <a:gd name="T37" fmla="*/ T36 w 2145"/>
                  <a:gd name="T38" fmla="+- 0 4704 4704"/>
                  <a:gd name="T39" fmla="*/ 4704 h 15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145" h="1568">
                    <a:moveTo>
                      <a:pt x="0" y="1567"/>
                    </a:moveTo>
                    <a:lnTo>
                      <a:pt x="519" y="1178"/>
                    </a:lnTo>
                    <a:lnTo>
                      <a:pt x="682" y="997"/>
                    </a:lnTo>
                    <a:lnTo>
                      <a:pt x="744" y="890"/>
                    </a:lnTo>
                    <a:lnTo>
                      <a:pt x="982" y="784"/>
                    </a:lnTo>
                    <a:lnTo>
                      <a:pt x="1282" y="576"/>
                    </a:lnTo>
                    <a:lnTo>
                      <a:pt x="1564" y="401"/>
                    </a:lnTo>
                    <a:lnTo>
                      <a:pt x="1889" y="307"/>
                    </a:lnTo>
                    <a:lnTo>
                      <a:pt x="2020" y="244"/>
                    </a:lnTo>
                    <a:lnTo>
                      <a:pt x="2145" y="0"/>
                    </a:lnTo>
                  </a:path>
                </a:pathLst>
              </a:custGeom>
              <a:noFill/>
              <a:ln w="11743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5" name="Group 3451"/>
            <p:cNvGrpSpPr>
              <a:grpSpLocks/>
            </p:cNvGrpSpPr>
            <p:nvPr/>
          </p:nvGrpSpPr>
          <p:grpSpPr bwMode="auto">
            <a:xfrm>
              <a:off x="905" y="2774"/>
              <a:ext cx="652" cy="210"/>
              <a:chOff x="905" y="2774"/>
              <a:chExt cx="652" cy="210"/>
            </a:xfrm>
          </p:grpSpPr>
          <p:sp>
            <p:nvSpPr>
              <p:cNvPr id="445" name="Freeform 3452"/>
              <p:cNvSpPr>
                <a:spLocks/>
              </p:cNvSpPr>
              <p:nvPr/>
            </p:nvSpPr>
            <p:spPr bwMode="auto">
              <a:xfrm>
                <a:off x="905" y="2774"/>
                <a:ext cx="652" cy="210"/>
              </a:xfrm>
              <a:custGeom>
                <a:avLst/>
                <a:gdLst>
                  <a:gd name="T0" fmla="+- 0 905 905"/>
                  <a:gd name="T1" fmla="*/ T0 w 652"/>
                  <a:gd name="T2" fmla="+- 0 2774 2774"/>
                  <a:gd name="T3" fmla="*/ 2774 h 210"/>
                  <a:gd name="T4" fmla="+- 0 1118 905"/>
                  <a:gd name="T5" fmla="*/ T4 w 652"/>
                  <a:gd name="T6" fmla="+- 0 2960 2774"/>
                  <a:gd name="T7" fmla="*/ 2960 h 210"/>
                  <a:gd name="T8" fmla="+- 0 1557 905"/>
                  <a:gd name="T9" fmla="*/ T8 w 652"/>
                  <a:gd name="T10" fmla="+- 0 2983 2774"/>
                  <a:gd name="T11" fmla="*/ 2983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52" h="210">
                    <a:moveTo>
                      <a:pt x="0" y="0"/>
                    </a:moveTo>
                    <a:lnTo>
                      <a:pt x="213" y="186"/>
                    </a:lnTo>
                    <a:lnTo>
                      <a:pt x="652" y="209"/>
                    </a:lnTo>
                  </a:path>
                </a:pathLst>
              </a:custGeom>
              <a:noFill/>
              <a:ln w="939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426" name="Group 3432"/>
            <p:cNvGrpSpPr>
              <a:grpSpLocks/>
            </p:cNvGrpSpPr>
            <p:nvPr/>
          </p:nvGrpSpPr>
          <p:grpSpPr bwMode="auto">
            <a:xfrm>
              <a:off x="322" y="1477"/>
              <a:ext cx="6425" cy="4777"/>
              <a:chOff x="322" y="1477"/>
              <a:chExt cx="6425" cy="4777"/>
            </a:xfrm>
          </p:grpSpPr>
          <p:sp>
            <p:nvSpPr>
              <p:cNvPr id="427" name="Freeform 3450"/>
              <p:cNvSpPr>
                <a:spLocks/>
              </p:cNvSpPr>
              <p:nvPr/>
            </p:nvSpPr>
            <p:spPr bwMode="auto">
              <a:xfrm>
                <a:off x="1810" y="5301"/>
                <a:ext cx="124" cy="953"/>
              </a:xfrm>
              <a:custGeom>
                <a:avLst/>
                <a:gdLst>
                  <a:gd name="T0" fmla="+- 0 1810 1810"/>
                  <a:gd name="T1" fmla="*/ T0 w 124"/>
                  <a:gd name="T2" fmla="+- 0 5301 5301"/>
                  <a:gd name="T3" fmla="*/ 5301 h 953"/>
                  <a:gd name="T4" fmla="+- 0 1814 1810"/>
                  <a:gd name="T5" fmla="*/ T4 w 124"/>
                  <a:gd name="T6" fmla="+- 0 5482 5301"/>
                  <a:gd name="T7" fmla="*/ 5482 h 953"/>
                  <a:gd name="T8" fmla="+- 0 1934 1810"/>
                  <a:gd name="T9" fmla="*/ T8 w 124"/>
                  <a:gd name="T10" fmla="+- 0 6026 5301"/>
                  <a:gd name="T11" fmla="*/ 6026 h 953"/>
                  <a:gd name="T12" fmla="+- 0 1925 1810"/>
                  <a:gd name="T13" fmla="*/ T12 w 124"/>
                  <a:gd name="T14" fmla="+- 0 6254 5301"/>
                  <a:gd name="T15" fmla="*/ 6254 h 9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4" h="953">
                    <a:moveTo>
                      <a:pt x="0" y="0"/>
                    </a:moveTo>
                    <a:lnTo>
                      <a:pt x="4" y="181"/>
                    </a:lnTo>
                    <a:lnTo>
                      <a:pt x="124" y="725"/>
                    </a:lnTo>
                    <a:lnTo>
                      <a:pt x="115" y="953"/>
                    </a:lnTo>
                  </a:path>
                </a:pathLst>
              </a:custGeom>
              <a:noFill/>
              <a:ln w="11730">
                <a:solidFill>
                  <a:srgbClr val="FF6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8" name="Text Box 3449"/>
              <p:cNvSpPr txBox="1">
                <a:spLocks noChangeArrowheads="1"/>
              </p:cNvSpPr>
              <p:nvPr/>
            </p:nvSpPr>
            <p:spPr bwMode="auto">
              <a:xfrm>
                <a:off x="4638" y="1477"/>
                <a:ext cx="51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80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Murowana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30"/>
                  </a:lnSpc>
                  <a:spcBef>
                    <a:spcPts val="50"/>
                  </a:spcBef>
                  <a:spcAft>
                    <a:spcPts val="0"/>
                  </a:spcAft>
                </a:pPr>
                <a:r>
                  <a:rPr lang="en-US" sz="65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GoĞlina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9" name="Text Box 3448"/>
              <p:cNvSpPr txBox="1">
                <a:spLocks noChangeArrowheads="1"/>
              </p:cNvSpPr>
              <p:nvPr/>
            </p:nvSpPr>
            <p:spPr bwMode="auto">
              <a:xfrm>
                <a:off x="2431" y="2069"/>
                <a:ext cx="51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Rokietnica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Text Box 3447"/>
              <p:cNvSpPr txBox="1">
                <a:spLocks noChangeArrowheads="1"/>
              </p:cNvSpPr>
              <p:nvPr/>
            </p:nvSpPr>
            <p:spPr bwMode="auto">
              <a:xfrm>
                <a:off x="3130" y="2339"/>
                <a:ext cx="303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80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Suchy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30"/>
                  </a:lnSpc>
                  <a:spcBef>
                    <a:spcPts val="50"/>
                  </a:spcBef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Las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1" name="Text Box 3446"/>
              <p:cNvSpPr txBox="1">
                <a:spLocks noChangeArrowheads="1"/>
              </p:cNvSpPr>
              <p:nvPr/>
            </p:nvSpPr>
            <p:spPr bwMode="auto">
              <a:xfrm>
                <a:off x="6158" y="2452"/>
                <a:ext cx="5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Pobiedziska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Text Box 3445"/>
              <p:cNvSpPr txBox="1">
                <a:spLocks noChangeArrowheads="1"/>
              </p:cNvSpPr>
              <p:nvPr/>
            </p:nvSpPr>
            <p:spPr bwMode="auto">
              <a:xfrm>
                <a:off x="4209" y="2634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Czerwonak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Text Box 3444"/>
              <p:cNvSpPr txBox="1">
                <a:spLocks noChangeArrowheads="1"/>
              </p:cNvSpPr>
              <p:nvPr/>
            </p:nvSpPr>
            <p:spPr bwMode="auto">
              <a:xfrm>
                <a:off x="908" y="2856"/>
                <a:ext cx="474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80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Tarnowo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30"/>
                  </a:lnSpc>
                  <a:spcBef>
                    <a:spcPts val="50"/>
                  </a:spcBef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Podgórne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Text Box 3443"/>
              <p:cNvSpPr txBox="1">
                <a:spLocks noChangeArrowheads="1"/>
              </p:cNvSpPr>
              <p:nvPr/>
            </p:nvSpPr>
            <p:spPr bwMode="auto">
              <a:xfrm>
                <a:off x="4941" y="3485"/>
                <a:ext cx="48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Swarzędz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Text Box 3442"/>
              <p:cNvSpPr txBox="1">
                <a:spLocks noChangeArrowheads="1"/>
              </p:cNvSpPr>
              <p:nvPr/>
            </p:nvSpPr>
            <p:spPr bwMode="auto">
              <a:xfrm>
                <a:off x="3203" y="3673"/>
                <a:ext cx="476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815"/>
                  </a:lnSpc>
                  <a:spcAft>
                    <a:spcPts val="0"/>
                  </a:spcAft>
                </a:pPr>
                <a:r>
                  <a:rPr lang="en-US" sz="800" b="1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Poznań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Text Box 3441"/>
              <p:cNvSpPr txBox="1">
                <a:spLocks noChangeArrowheads="1"/>
              </p:cNvSpPr>
              <p:nvPr/>
            </p:nvSpPr>
            <p:spPr bwMode="auto">
              <a:xfrm>
                <a:off x="6071" y="3600"/>
                <a:ext cx="4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Kostrzyn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Text Box 3440"/>
              <p:cNvSpPr txBox="1">
                <a:spLocks noChangeArrowheads="1"/>
              </p:cNvSpPr>
              <p:nvPr/>
            </p:nvSpPr>
            <p:spPr bwMode="auto">
              <a:xfrm>
                <a:off x="1434" y="3947"/>
                <a:ext cx="4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dirty="0" err="1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Dopiewo</a:t>
                </a:r>
                <a:endParaRPr lang="pl-P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Text Box 3439"/>
              <p:cNvSpPr txBox="1">
                <a:spLocks noChangeArrowheads="1"/>
              </p:cNvSpPr>
              <p:nvPr/>
            </p:nvSpPr>
            <p:spPr bwMode="auto">
              <a:xfrm>
                <a:off x="322" y="4234"/>
                <a:ext cx="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Buk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Text Box 3438"/>
              <p:cNvSpPr txBox="1">
                <a:spLocks noChangeArrowheads="1"/>
              </p:cNvSpPr>
              <p:nvPr/>
            </p:nvSpPr>
            <p:spPr bwMode="auto">
              <a:xfrm>
                <a:off x="2777" y="4471"/>
                <a:ext cx="595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indent="184150">
                  <a:lnSpc>
                    <a:spcPts val="680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Luboń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83820">
                  <a:lnSpc>
                    <a:spcPct val="105000"/>
                  </a:lnSpc>
                  <a:spcBef>
                    <a:spcPts val="230"/>
                  </a:spcBef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Komornik</a:t>
                </a:r>
                <a:r>
                  <a:rPr lang="en-US" sz="650" spc="13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5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Text Box 3437"/>
              <p:cNvSpPr txBox="1">
                <a:spLocks noChangeArrowheads="1"/>
              </p:cNvSpPr>
              <p:nvPr/>
            </p:nvSpPr>
            <p:spPr bwMode="auto">
              <a:xfrm>
                <a:off x="5610" y="4610"/>
                <a:ext cx="5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Kleszczewo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Text Box 3436"/>
              <p:cNvSpPr txBox="1">
                <a:spLocks noChangeArrowheads="1"/>
              </p:cNvSpPr>
              <p:nvPr/>
            </p:nvSpPr>
            <p:spPr bwMode="auto">
              <a:xfrm>
                <a:off x="2584" y="5057"/>
                <a:ext cx="66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Puszczykowo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Text Box 3435"/>
              <p:cNvSpPr txBox="1">
                <a:spLocks noChangeArrowheads="1"/>
              </p:cNvSpPr>
              <p:nvPr/>
            </p:nvSpPr>
            <p:spPr bwMode="auto">
              <a:xfrm>
                <a:off x="1370" y="5160"/>
                <a:ext cx="41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Stęszew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Text Box 3434"/>
              <p:cNvSpPr txBox="1">
                <a:spLocks noChangeArrowheads="1"/>
              </p:cNvSpPr>
              <p:nvPr/>
            </p:nvSpPr>
            <p:spPr bwMode="auto">
              <a:xfrm>
                <a:off x="3142" y="5757"/>
                <a:ext cx="35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Mosina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Text Box 3433"/>
              <p:cNvSpPr txBox="1">
                <a:spLocks noChangeArrowheads="1"/>
              </p:cNvSpPr>
              <p:nvPr/>
            </p:nvSpPr>
            <p:spPr bwMode="auto">
              <a:xfrm>
                <a:off x="5096" y="5898"/>
                <a:ext cx="30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Aft>
                    <a:spcPts val="0"/>
                  </a:spcAft>
                </a:pPr>
                <a:r>
                  <a:rPr lang="en-US" sz="650" spc="-5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Kórnik</a:t>
                </a:r>
                <a:endPara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5" name="pole tekstowe 874"/>
          <p:cNvSpPr txBox="1"/>
          <p:nvPr/>
        </p:nvSpPr>
        <p:spPr>
          <a:xfrm>
            <a:off x="6312948" y="6012019"/>
            <a:ext cx="51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Sieć głównych dróg na terenie powiatu poznańskiego</a:t>
            </a:r>
            <a:endParaRPr lang="pl-PL" dirty="0"/>
          </a:p>
        </p:txBody>
      </p:sp>
      <p:sp>
        <p:nvSpPr>
          <p:cNvPr id="876" name="Tytuł 4"/>
          <p:cNvSpPr txBox="1">
            <a:spLocks/>
          </p:cNvSpPr>
          <p:nvPr/>
        </p:nvSpPr>
        <p:spPr>
          <a:xfrm>
            <a:off x="2036757" y="272548"/>
            <a:ext cx="7696878" cy="1170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PODSTAWOWE WYZWANIA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PODNIESIENIE JAKOŚCI STANU DRÓG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Sieć dróg na terenie Gminy Rokietnica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77" name="Obraz 8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306802"/>
            <a:ext cx="840972" cy="1130005"/>
          </a:xfrm>
          <a:prstGeom prst="rect">
            <a:avLst/>
          </a:prstGeom>
        </p:spPr>
      </p:pic>
      <p:graphicFrame>
        <p:nvGraphicFramePr>
          <p:cNvPr id="879" name="Tabela 8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45548"/>
              </p:ext>
            </p:extLst>
          </p:nvPr>
        </p:nvGraphicFramePr>
        <p:xfrm>
          <a:off x="927279" y="1655373"/>
          <a:ext cx="5141136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590"/>
                <a:gridCol w="980742"/>
                <a:gridCol w="1027353"/>
                <a:gridCol w="1096222"/>
                <a:gridCol w="1028229"/>
              </a:tblGrid>
              <a:tr h="845630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/>
                        <a:t>ZARZĄDCA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/>
                        <a:t>NR DROGI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300" dirty="0" smtClean="0"/>
                        <a:t>PRZEBIEG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/>
                        <a:t>DŁOGOŚĆ </a:t>
                      </a:r>
                      <a:br>
                        <a:rPr lang="pl-PL" sz="1300" dirty="0" smtClean="0"/>
                      </a:br>
                      <a:r>
                        <a:rPr lang="pl-PL" sz="1300" dirty="0" smtClean="0"/>
                        <a:t>w km</a:t>
                      </a:r>
                      <a:endParaRPr lang="pl-PL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300" dirty="0" smtClean="0"/>
                        <a:t>GĘSTOŚĆ DRÓG</a:t>
                      </a:r>
                    </a:p>
                    <a:p>
                      <a:r>
                        <a:rPr lang="pl-PL" sz="1300" dirty="0" smtClean="0"/>
                        <a:t>km/100</a:t>
                      </a:r>
                      <a:r>
                        <a:rPr lang="pl-PL" sz="1300" baseline="0" dirty="0" smtClean="0"/>
                        <a:t> km2</a:t>
                      </a:r>
                      <a:endParaRPr lang="pl-PL" sz="1300" dirty="0"/>
                    </a:p>
                  </a:txBody>
                  <a:tcPr anchor="ctr"/>
                </a:tc>
              </a:tr>
              <a:tr h="294247">
                <a:tc gridSpan="5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DROGI KRAJOWE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GDDKiA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S-11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Kołobrzeg</a:t>
                      </a:r>
                      <a:r>
                        <a:rPr lang="pl-PL" sz="1400" baseline="0" dirty="0" smtClean="0"/>
                        <a:t> - Bytom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9,26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11,69</a:t>
                      </a:r>
                      <a:endParaRPr lang="pl-PL" sz="1200" dirty="0"/>
                    </a:p>
                  </a:txBody>
                  <a:tcPr anchor="ctr"/>
                </a:tc>
              </a:tr>
              <a:tr h="294247">
                <a:tc gridSpan="5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DROGI WOJEWÓDZKIE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</a:tr>
              <a:tr h="699832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WZDW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184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Przeźmierowo - Wronki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8,7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10,98</a:t>
                      </a:r>
                      <a:endParaRPr lang="pl-PL" sz="1200" dirty="0"/>
                    </a:p>
                  </a:txBody>
                  <a:tcPr anchor="ctr"/>
                </a:tc>
              </a:tr>
              <a:tr h="294247">
                <a:tc gridSpan="5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DROGI POWIATOWE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</a:tr>
              <a:tr h="29424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ZDP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 dróg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32,081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40,5</a:t>
                      </a:r>
                      <a:endParaRPr lang="pl-PL" sz="1200" dirty="0"/>
                    </a:p>
                  </a:txBody>
                  <a:tcPr anchor="ctr"/>
                </a:tc>
              </a:tr>
              <a:tr h="294247">
                <a:tc gridSpan="5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DROGI GMINNE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</a:tr>
              <a:tr h="699832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UG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drogi gruntowe, umocnione</a:t>
                      </a:r>
                      <a:r>
                        <a:rPr lang="pl-PL" sz="1400" baseline="0" dirty="0" smtClean="0"/>
                        <a:t> tłuczniem, z nową nawierzchnią </a:t>
                      </a:r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200 km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252,48</a:t>
                      </a:r>
                      <a:endParaRPr lang="pl-PL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30310"/>
          <a:stretch/>
        </p:blipFill>
        <p:spPr>
          <a:xfrm>
            <a:off x="8023313" y="2469421"/>
            <a:ext cx="4040122" cy="151085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36717"/>
            <a:ext cx="840972" cy="1130005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972390" y="98836"/>
            <a:ext cx="9594760" cy="1164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PODSTAWOWE WYZWANIA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PODNIESIENIE JAKOŚCI STANU DRÓG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inwestycje, bieżące utrzymanie, projekty drogowe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70494"/>
              </p:ext>
            </p:extLst>
          </p:nvPr>
        </p:nvGraphicFramePr>
        <p:xfrm>
          <a:off x="7232484" y="4245344"/>
          <a:ext cx="4830950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3290"/>
                <a:gridCol w="1282249"/>
                <a:gridCol w="1925411"/>
              </a:tblGrid>
              <a:tr h="21964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STRATEGIA</a:t>
                      </a:r>
                      <a:endParaRPr lang="pl-PL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WPF</a:t>
                      </a:r>
                      <a:endParaRPr lang="pl-PL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BUDŻET</a:t>
                      </a:r>
                      <a:endParaRPr lang="pl-PL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51321">
                <a:tc rowSpan="3"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rgbClr val="008000"/>
                          </a:solidFill>
                        </a:rPr>
                        <a:t>3.1:</a:t>
                      </a:r>
                      <a:r>
                        <a:rPr lang="pl-PL" sz="1200" b="1" baseline="0" dirty="0" smtClean="0"/>
                        <a:t> podniesienie jakości stanu dróg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2018 -</a:t>
                      </a:r>
                      <a:r>
                        <a:rPr lang="pl-PL" sz="1200" baseline="0" dirty="0" smtClean="0"/>
                        <a:t> 2020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2018</a:t>
                      </a:r>
                      <a:endParaRPr lang="pl-PL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42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13 948 742,40 zł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PLAN:</a:t>
                      </a:r>
                      <a:r>
                        <a:rPr lang="pl-PL" sz="1200" dirty="0" smtClean="0"/>
                        <a:t>      </a:t>
                      </a:r>
                      <a:r>
                        <a:rPr lang="pl-PL" sz="1200" b="1" dirty="0" smtClean="0"/>
                        <a:t>6 891 615,1zł</a:t>
                      </a:r>
                      <a:endParaRPr lang="pl-PL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>
                          <a:solidFill>
                            <a:srgbClr val="006600"/>
                          </a:solidFill>
                        </a:rPr>
                        <a:t>ZMIANA: 9 291 615,12zł</a:t>
                      </a:r>
                      <a:endParaRPr lang="pl-PL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355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Ocena mieszkańców: </a:t>
                      </a:r>
                    </a:p>
                    <a:p>
                      <a:pPr algn="ctr"/>
                      <a:r>
                        <a:rPr lang="pl-PL" sz="1200" b="1" dirty="0" smtClean="0">
                          <a:solidFill>
                            <a:srgbClr val="006600"/>
                          </a:solidFill>
                        </a:rPr>
                        <a:t>CEL</a:t>
                      </a:r>
                      <a:r>
                        <a:rPr lang="pl-PL" sz="1200" b="1" baseline="0" dirty="0" smtClean="0">
                          <a:solidFill>
                            <a:srgbClr val="006600"/>
                          </a:solidFill>
                        </a:rPr>
                        <a:t> NR 3</a:t>
                      </a:r>
                      <a:r>
                        <a:rPr lang="pl-PL" sz="1200" baseline="0" dirty="0" smtClean="0"/>
                        <a:t>: </a:t>
                      </a:r>
                      <a:r>
                        <a:rPr lang="pl-PL" sz="1200" b="1" baseline="0" dirty="0" smtClean="0">
                          <a:solidFill>
                            <a:srgbClr val="006600"/>
                          </a:solidFill>
                        </a:rPr>
                        <a:t>POPRAWA STANU INFRASTRUKTURY TECHNICZNEJ</a:t>
                      </a:r>
                      <a:r>
                        <a:rPr lang="pl-PL" sz="1200" b="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pl-PL" sz="1200" b="0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pl-PL" sz="1200" b="1" baseline="0" dirty="0" smtClean="0"/>
                        <a:t>najwyższa waga spośród wszystkich </a:t>
                      </a:r>
                      <a:br>
                        <a:rPr lang="pl-PL" sz="1200" b="1" baseline="0" dirty="0" smtClean="0"/>
                      </a:br>
                      <a:r>
                        <a:rPr lang="pl-PL" sz="1200" b="1" baseline="0" dirty="0" smtClean="0"/>
                        <a:t>4 celów strategicznych</a:t>
                      </a:r>
                      <a:endParaRPr lang="pl-PL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52016626"/>
              </p:ext>
            </p:extLst>
          </p:nvPr>
        </p:nvGraphicFramePr>
        <p:xfrm>
          <a:off x="8023313" y="1436808"/>
          <a:ext cx="4040121" cy="284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7306117"/>
              </p:ext>
            </p:extLst>
          </p:nvPr>
        </p:nvGraphicFramePr>
        <p:xfrm>
          <a:off x="8472" y="1436808"/>
          <a:ext cx="8036642" cy="159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"/>
          <a:stretch/>
        </p:blipFill>
        <p:spPr>
          <a:xfrm>
            <a:off x="965915" y="3028375"/>
            <a:ext cx="5327696" cy="33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3835244"/>
            <a:ext cx="3923911" cy="2615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3" y="1389181"/>
            <a:ext cx="3528309" cy="235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4"/>
          <p:cNvSpPr txBox="1">
            <a:spLocks/>
          </p:cNvSpPr>
          <p:nvPr/>
        </p:nvSpPr>
        <p:spPr>
          <a:xfrm>
            <a:off x="1944710" y="165658"/>
            <a:ext cx="6113792" cy="96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PODSTAWOWE WYZWANI</a:t>
            </a:r>
            <a:r>
              <a:rPr lang="pl-PL" sz="3600" dirty="0" smtClean="0"/>
              <a:t>A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6" y="199187"/>
            <a:ext cx="840972" cy="1130005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67425" y="1474238"/>
            <a:ext cx="8487177" cy="4701525"/>
            <a:chOff x="807342" y="1436807"/>
            <a:chExt cx="8244945" cy="4701525"/>
          </a:xfrm>
        </p:grpSpPr>
        <p:sp>
          <p:nvSpPr>
            <p:cNvPr id="16" name="Minus 15"/>
            <p:cNvSpPr/>
            <p:nvPr/>
          </p:nvSpPr>
          <p:spPr>
            <a:xfrm rot="21448735">
              <a:off x="807342" y="3232293"/>
              <a:ext cx="8244945" cy="944170"/>
            </a:xfrm>
            <a:prstGeom prst="mathMinus">
              <a:avLst/>
            </a:prstGeom>
            <a:scene3d>
              <a:camera prst="orthographicFront"/>
              <a:lightRig rig="chilly" dir="t"/>
            </a:scene3d>
            <a:sp3d z="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załka w dół 16"/>
            <p:cNvSpPr/>
            <p:nvPr/>
          </p:nvSpPr>
          <p:spPr>
            <a:xfrm>
              <a:off x="1737625" y="1671883"/>
              <a:ext cx="2488758" cy="1880610"/>
            </a:xfrm>
            <a:prstGeom prst="downArrow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Dowolny kształt 17"/>
            <p:cNvSpPr/>
            <p:nvPr/>
          </p:nvSpPr>
          <p:spPr>
            <a:xfrm>
              <a:off x="5138928" y="1436807"/>
              <a:ext cx="2654675" cy="1974640"/>
            </a:xfrm>
            <a:custGeom>
              <a:avLst/>
              <a:gdLst>
                <a:gd name="connsiteX0" fmla="*/ 0 w 2654675"/>
                <a:gd name="connsiteY0" fmla="*/ 0 h 1974640"/>
                <a:gd name="connsiteX1" fmla="*/ 2654675 w 2654675"/>
                <a:gd name="connsiteY1" fmla="*/ 0 h 1974640"/>
                <a:gd name="connsiteX2" fmla="*/ 2654675 w 2654675"/>
                <a:gd name="connsiteY2" fmla="*/ 1974640 h 1974640"/>
                <a:gd name="connsiteX3" fmla="*/ 0 w 2654675"/>
                <a:gd name="connsiteY3" fmla="*/ 1974640 h 1974640"/>
                <a:gd name="connsiteX4" fmla="*/ 0 w 2654675"/>
                <a:gd name="connsiteY4" fmla="*/ 0 h 197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675" h="1974640">
                  <a:moveTo>
                    <a:pt x="0" y="0"/>
                  </a:moveTo>
                  <a:lnTo>
                    <a:pt x="2654675" y="0"/>
                  </a:lnTo>
                  <a:lnTo>
                    <a:pt x="2654675" y="1974640"/>
                  </a:lnTo>
                  <a:lnTo>
                    <a:pt x="0" y="19746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/>
                <a:t>DETERMINANTY: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/>
                <a:t>Stale wzrastająca liczba mieszkańców, w tym wysoki procent ludzi młodych </a:t>
              </a:r>
              <a:br>
                <a:rPr lang="pl-PL" sz="1400" kern="1200" dirty="0" smtClean="0"/>
              </a:br>
              <a:r>
                <a:rPr lang="pl-PL" sz="1400" kern="1200" dirty="0" smtClean="0"/>
                <a:t>(nauka, praca)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/>
                <a:t>Określone potrzeby transportowe </a:t>
              </a:r>
              <a:br>
                <a:rPr lang="pl-PL" sz="1400" kern="1200" dirty="0" smtClean="0"/>
              </a:br>
              <a:r>
                <a:rPr lang="pl-PL" sz="1400" kern="1200" dirty="0" smtClean="0"/>
                <a:t>i obowiązek ich zaspokajania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/>
                <a:t>Bardzo wysoka gęstość dróg </a:t>
              </a:r>
              <a:endParaRPr lang="pl-PL" sz="1400" kern="1200" dirty="0"/>
            </a:p>
          </p:txBody>
        </p:sp>
        <p:sp>
          <p:nvSpPr>
            <p:cNvPr id="19" name="Strzałka w górę 18"/>
            <p:cNvSpPr/>
            <p:nvPr/>
          </p:nvSpPr>
          <p:spPr>
            <a:xfrm>
              <a:off x="5553721" y="4022646"/>
              <a:ext cx="2488758" cy="1880610"/>
            </a:xfrm>
            <a:prstGeom prst="upArrow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olny kształt 19"/>
            <p:cNvSpPr/>
            <p:nvPr/>
          </p:nvSpPr>
          <p:spPr>
            <a:xfrm>
              <a:off x="1986501" y="4163692"/>
              <a:ext cx="2654675" cy="1974640"/>
            </a:xfrm>
            <a:custGeom>
              <a:avLst/>
              <a:gdLst>
                <a:gd name="connsiteX0" fmla="*/ 0 w 2654675"/>
                <a:gd name="connsiteY0" fmla="*/ 0 h 1974640"/>
                <a:gd name="connsiteX1" fmla="*/ 2654675 w 2654675"/>
                <a:gd name="connsiteY1" fmla="*/ 0 h 1974640"/>
                <a:gd name="connsiteX2" fmla="*/ 2654675 w 2654675"/>
                <a:gd name="connsiteY2" fmla="*/ 1974640 h 1974640"/>
                <a:gd name="connsiteX3" fmla="*/ 0 w 2654675"/>
                <a:gd name="connsiteY3" fmla="*/ 1974640 h 1974640"/>
                <a:gd name="connsiteX4" fmla="*/ 0 w 2654675"/>
                <a:gd name="connsiteY4" fmla="*/ 0 h 197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675" h="1974640">
                  <a:moveTo>
                    <a:pt x="0" y="0"/>
                  </a:moveTo>
                  <a:lnTo>
                    <a:pt x="2654675" y="0"/>
                  </a:lnTo>
                  <a:lnTo>
                    <a:pt x="2654675" y="1974640"/>
                  </a:lnTo>
                  <a:lnTo>
                    <a:pt x="0" y="19746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/>
                <a:t>KIERUNEK DZIAŁŃ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/>
                <a:t>alternatywą dla nieustannego rozwoju sieci drogowej powinien stać się dobrze zorganizowany lokalny transport publiczny.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 smtClean="0"/>
                <a:t>Jest mniej emisyjny niż transport indywidualny, nie powoduje lawinowego wzrostu natężenia ruchu na terenie gminy (bezpieczeństwo i jakość życia)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400" kern="1200" dirty="0"/>
            </a:p>
          </p:txBody>
        </p:sp>
      </p:grp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65569383"/>
              </p:ext>
            </p:extLst>
          </p:nvPr>
        </p:nvGraphicFramePr>
        <p:xfrm>
          <a:off x="5859887" y="0"/>
          <a:ext cx="6244195" cy="634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4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1867437" y="165658"/>
            <a:ext cx="7817476" cy="1289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A</a:t>
            </a:r>
            <a:r>
              <a:rPr lang="pl-PL" sz="2900" dirty="0" smtClean="0"/>
              <a:t>ktualne </a:t>
            </a:r>
            <a:r>
              <a:rPr lang="pl-PL" sz="2900" dirty="0"/>
              <a:t>potrzeby transportowe mieszkańców Gminy</a:t>
            </a:r>
          </a:p>
          <a:p>
            <a:endParaRPr lang="pl-PL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6" y="199187"/>
            <a:ext cx="840972" cy="1130005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4693"/>
          <a:stretch/>
        </p:blipFill>
        <p:spPr>
          <a:xfrm>
            <a:off x="6568225" y="1674252"/>
            <a:ext cx="5633751" cy="4121241"/>
          </a:xfrm>
          <a:prstGeom prst="rect">
            <a:avLst/>
          </a:prstGeom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627894698"/>
              </p:ext>
            </p:extLst>
          </p:nvPr>
        </p:nvGraphicFramePr>
        <p:xfrm>
          <a:off x="131755" y="1329192"/>
          <a:ext cx="6207618" cy="505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81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1867437" y="165658"/>
            <a:ext cx="7443987" cy="1289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kierunki podróży</a:t>
            </a:r>
            <a:endParaRPr lang="pl-PL" sz="2900" dirty="0"/>
          </a:p>
          <a:p>
            <a:endParaRPr lang="pl-PL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6" y="199187"/>
            <a:ext cx="840972" cy="113000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47" y="1218797"/>
            <a:ext cx="6987453" cy="504033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6204130"/>
              </p:ext>
            </p:extLst>
          </p:nvPr>
        </p:nvGraphicFramePr>
        <p:xfrm>
          <a:off x="283335" y="1329193"/>
          <a:ext cx="5486400" cy="481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6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1744715" y="31881"/>
            <a:ext cx="7443987" cy="1289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preferowane środki transportu</a:t>
            </a:r>
            <a:endParaRPr lang="pl-PL" sz="29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0" y="279011"/>
            <a:ext cx="840972" cy="113000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256537"/>
              </p:ext>
            </p:extLst>
          </p:nvPr>
        </p:nvGraphicFramePr>
        <p:xfrm>
          <a:off x="-360609" y="1455313"/>
          <a:ext cx="6748529" cy="497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>
          <a:xfrm>
            <a:off x="5599461" y="3237629"/>
            <a:ext cx="4362065" cy="30631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9254" b="3900"/>
          <a:stretch/>
        </p:blipFill>
        <p:spPr>
          <a:xfrm>
            <a:off x="8500056" y="443886"/>
            <a:ext cx="3463580" cy="3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" y="2498501"/>
            <a:ext cx="3921980" cy="26788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12" y="1522784"/>
            <a:ext cx="5460188" cy="4630239"/>
          </a:xfrm>
          <a:prstGeom prst="rect">
            <a:avLst/>
          </a:prstGeom>
        </p:spPr>
      </p:pic>
      <p:sp>
        <p:nvSpPr>
          <p:cNvPr id="2" name="Tytuł 4"/>
          <p:cNvSpPr txBox="1">
            <a:spLocks/>
          </p:cNvSpPr>
          <p:nvPr/>
        </p:nvSpPr>
        <p:spPr>
          <a:xfrm>
            <a:off x="1873504" y="210949"/>
            <a:ext cx="7443987" cy="1017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podróżowanie transportem </a:t>
            </a:r>
            <a:r>
              <a:rPr lang="pl-PL" sz="3300" dirty="0" smtClean="0"/>
              <a:t>publicznym - CEL</a:t>
            </a:r>
            <a:endParaRPr lang="pl-PL" sz="29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265653"/>
            <a:ext cx="675770" cy="9080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7651950"/>
              </p:ext>
            </p:extLst>
          </p:nvPr>
        </p:nvGraphicFramePr>
        <p:xfrm>
          <a:off x="2836011" y="1806271"/>
          <a:ext cx="5097375" cy="468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37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4772539" y="5355705"/>
            <a:ext cx="3495143" cy="914956"/>
            <a:chOff x="564369" y="3521874"/>
            <a:chExt cx="3644282" cy="1142365"/>
          </a:xfrm>
        </p:grpSpPr>
        <p:sp>
          <p:nvSpPr>
            <p:cNvPr id="8" name="Objaśnienie prostokątne 7"/>
            <p:cNvSpPr/>
            <p:nvPr/>
          </p:nvSpPr>
          <p:spPr>
            <a:xfrm>
              <a:off x="564369" y="3521874"/>
              <a:ext cx="3631088" cy="114236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jaśnienie prostokątne 4"/>
            <p:cNvSpPr/>
            <p:nvPr/>
          </p:nvSpPr>
          <p:spPr>
            <a:xfrm>
              <a:off x="577563" y="3521874"/>
              <a:ext cx="3631088" cy="1142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rgbClr val="002060"/>
                  </a:solidFill>
                </a:rPr>
                <a:t>Gmina Rokietnica </a:t>
              </a:r>
              <a:br>
                <a:rPr lang="pl-PL" sz="2000" b="1" kern="1200" dirty="0" smtClean="0">
                  <a:solidFill>
                    <a:srgbClr val="002060"/>
                  </a:solidFill>
                </a:rPr>
              </a:br>
              <a:r>
                <a:rPr lang="pl-PL" sz="2000" b="1" kern="1200" dirty="0" smtClean="0">
                  <a:solidFill>
                    <a:srgbClr val="002060"/>
                  </a:solidFill>
                </a:rPr>
                <a:t>na tle powiatu poznańskiego</a:t>
              </a:r>
              <a:endParaRPr lang="pl-PL" sz="20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65" y="1730769"/>
            <a:ext cx="3498410" cy="3170251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8437542" y="5355705"/>
            <a:ext cx="3754457" cy="909997"/>
            <a:chOff x="1587038" y="3853179"/>
            <a:chExt cx="4966255" cy="1562417"/>
          </a:xfrm>
        </p:grpSpPr>
        <p:sp>
          <p:nvSpPr>
            <p:cNvPr id="11" name="Objaśnienie prostokątne 10"/>
            <p:cNvSpPr/>
            <p:nvPr/>
          </p:nvSpPr>
          <p:spPr>
            <a:xfrm>
              <a:off x="1587038" y="3853179"/>
              <a:ext cx="4966255" cy="1562417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bjaśnienie prostokątne 4"/>
            <p:cNvSpPr/>
            <p:nvPr/>
          </p:nvSpPr>
          <p:spPr>
            <a:xfrm>
              <a:off x="1770029" y="3853179"/>
              <a:ext cx="4783264" cy="1562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rgbClr val="000099"/>
                  </a:solidFill>
                </a:rPr>
                <a:t>Gmina Rokietnica </a:t>
              </a:r>
              <a:br>
                <a:rPr lang="pl-PL" sz="2000" b="1" kern="1200" dirty="0" smtClean="0">
                  <a:solidFill>
                    <a:srgbClr val="000099"/>
                  </a:solidFill>
                </a:rPr>
              </a:br>
              <a:r>
                <a:rPr lang="pl-PL" sz="2000" b="1" kern="1200" dirty="0" smtClean="0">
                  <a:solidFill>
                    <a:srgbClr val="000099"/>
                  </a:solidFill>
                </a:rPr>
                <a:t>na tle województwa wielkopolskiego </a:t>
              </a:r>
              <a:endParaRPr lang="pl-PL" sz="2000" b="1" kern="1200" dirty="0">
                <a:solidFill>
                  <a:srgbClr val="000099"/>
                </a:solidFill>
              </a:endParaRPr>
            </a:p>
          </p:txBody>
        </p:sp>
      </p:grpSp>
      <p:cxnSp>
        <p:nvCxnSpPr>
          <p:cNvPr id="16" name="Łącznik prosty 15"/>
          <p:cNvCxnSpPr/>
          <p:nvPr/>
        </p:nvCxnSpPr>
        <p:spPr>
          <a:xfrm flipH="1">
            <a:off x="8346090" y="1055876"/>
            <a:ext cx="10838" cy="54413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90537"/>
              </p:ext>
            </p:extLst>
          </p:nvPr>
        </p:nvGraphicFramePr>
        <p:xfrm>
          <a:off x="370531" y="1088490"/>
          <a:ext cx="4172576" cy="5177212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416321"/>
                <a:gridCol w="1229880"/>
                <a:gridCol w="1526375"/>
              </a:tblGrid>
              <a:tr h="476598">
                <a:tc gridSpan="2">
                  <a:txBody>
                    <a:bodyPr/>
                    <a:lstStyle/>
                    <a:p>
                      <a:endParaRPr lang="pl-PL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300" dirty="0" smtClean="0"/>
                        <a:t>Na tle powiatu poznańskiego</a:t>
                      </a:r>
                      <a:endParaRPr lang="pl-PL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425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POŁOŻENIE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centralna część woj. wielkopolskiego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płn. cz. powiatu poznańskiego;</a:t>
                      </a:r>
                    </a:p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16,5 km na </a:t>
                      </a:r>
                      <a:r>
                        <a:rPr lang="pl-PL" sz="1200" dirty="0" err="1" smtClean="0">
                          <a:solidFill>
                            <a:schemeClr val="tx1"/>
                          </a:solidFill>
                        </a:rPr>
                        <a:t>płn-zach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 od centrum Poznania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80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POWIERZCHNIA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79,31 km2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1 900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km2 (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4,17%)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LUDNOŚĆ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16 360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373 570 (4,8%)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81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GĘSTOŚĆ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ZALUDNIENIA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205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197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58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CHARAKTER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gmina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wiejska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7/17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81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LICZBA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MIEJSCOWOŚCI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17 gmin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58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LICZBA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SOŁECTW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4043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SĄSIEDZI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Graniczy z 6 gminami: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od północy: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</a:rPr>
                        <a:t>OBORNIKI WLKP, SZAMOTUŁY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od wschodu: 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</a:rPr>
                        <a:t>SUCHY 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od południa: 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</a:rPr>
                        <a:t>TARNOWO PODGÓRNE, POZNAŃ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od zachodu: </a:t>
                      </a:r>
                      <a:r>
                        <a:rPr lang="pl-PL" sz="1200" b="1" baseline="0" dirty="0" smtClean="0">
                          <a:solidFill>
                            <a:srgbClr val="002060"/>
                          </a:solidFill>
                        </a:rPr>
                        <a:t>KAŹMIERZ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207477"/>
            <a:ext cx="631395" cy="84839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04" y="983005"/>
            <a:ext cx="3442796" cy="425759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2" y="2803145"/>
            <a:ext cx="191368" cy="257139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1667306" y="229503"/>
            <a:ext cx="8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GMINA ROKIETNICA dane statystyczne</a:t>
            </a:r>
            <a:endParaRPr lang="pl-PL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3960" r="24525" b="8576"/>
          <a:stretch/>
        </p:blipFill>
        <p:spPr>
          <a:xfrm>
            <a:off x="7212169" y="1921807"/>
            <a:ext cx="4803820" cy="43530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21484" r="11907" b="14742"/>
          <a:stretch/>
        </p:blipFill>
        <p:spPr>
          <a:xfrm>
            <a:off x="179327" y="1906073"/>
            <a:ext cx="6475752" cy="4353056"/>
          </a:xfrm>
          <a:prstGeom prst="rect">
            <a:avLst/>
          </a:prstGeom>
        </p:spPr>
      </p:pic>
      <p:sp>
        <p:nvSpPr>
          <p:cNvPr id="2" name="Tytuł 4"/>
          <p:cNvSpPr txBox="1">
            <a:spLocks/>
          </p:cNvSpPr>
          <p:nvPr/>
        </p:nvSpPr>
        <p:spPr>
          <a:xfrm>
            <a:off x="1873504" y="210949"/>
            <a:ext cx="7463679" cy="1347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organizacja gminnego transportu publicznego</a:t>
            </a:r>
          </a:p>
          <a:p>
            <a:r>
              <a:rPr lang="pl-PL" sz="2900" dirty="0" smtClean="0"/>
              <a:t>SPÓŁKA ROKBUS</a:t>
            </a:r>
            <a:endParaRPr lang="pl-PL" sz="29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265653"/>
            <a:ext cx="675770" cy="9080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9154544"/>
              </p:ext>
            </p:extLst>
          </p:nvPr>
        </p:nvGraphicFramePr>
        <p:xfrm>
          <a:off x="244697" y="1808751"/>
          <a:ext cx="10779617" cy="457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5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1363674" y="251977"/>
            <a:ext cx="7443989" cy="1107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ROZWÓJ TRANSPORTU PUBLICZNEGO</a:t>
            </a:r>
            <a:b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300" dirty="0" smtClean="0"/>
              <a:t>integracja z ZTM 1 lipca 2014 r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251977"/>
            <a:ext cx="675770" cy="90802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2576525"/>
              </p:ext>
            </p:extLst>
          </p:nvPr>
        </p:nvGraphicFramePr>
        <p:xfrm>
          <a:off x="154546" y="1783724"/>
          <a:ext cx="6714763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38" y="889374"/>
            <a:ext cx="2737804" cy="178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64" y="2885980"/>
            <a:ext cx="5170878" cy="34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1363674" y="251977"/>
            <a:ext cx="7443989" cy="1107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Integracja Transportu z Miastem </a:t>
            </a:r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Poznań</a:t>
            </a:r>
          </a:p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ZASADY rozliczania </a:t>
            </a:r>
            <a:endParaRPr lang="pl-PL" sz="3300" b="1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451535"/>
            <a:ext cx="675770" cy="908025"/>
          </a:xfrm>
          <a:prstGeom prst="rect">
            <a:avLst/>
          </a:prstGeom>
        </p:spPr>
      </p:pic>
      <p:pic>
        <p:nvPicPr>
          <p:cNvPr id="6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1" y="2871988"/>
            <a:ext cx="4279096" cy="33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789743"/>
              </p:ext>
            </p:extLst>
          </p:nvPr>
        </p:nvGraphicFramePr>
        <p:xfrm>
          <a:off x="90153" y="1584100"/>
          <a:ext cx="7675808" cy="483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36" y="493981"/>
            <a:ext cx="3303121" cy="21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/>
          <p:nvPr/>
        </p:nvPicPr>
        <p:blipFill rotWithShape="1">
          <a:blip r:embed="rId2"/>
          <a:srcRect l="19098" t="23690" b="3687"/>
          <a:stretch/>
        </p:blipFill>
        <p:spPr bwMode="auto">
          <a:xfrm>
            <a:off x="672941" y="1359560"/>
            <a:ext cx="3468151" cy="1959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15" y="1359560"/>
            <a:ext cx="3698197" cy="246546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0F18C15-FBF1-4666-B8A0-E3F6E8516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83" y="1359560"/>
            <a:ext cx="3990597" cy="2362434"/>
          </a:xfrm>
          <a:prstGeom prst="rect">
            <a:avLst/>
          </a:prstGeom>
        </p:spPr>
      </p:pic>
      <p:sp>
        <p:nvSpPr>
          <p:cNvPr id="3" name="Tytuł 4"/>
          <p:cNvSpPr txBox="1">
            <a:spLocks/>
          </p:cNvSpPr>
          <p:nvPr/>
        </p:nvSpPr>
        <p:spPr>
          <a:xfrm>
            <a:off x="1429555" y="251978"/>
            <a:ext cx="7378108" cy="77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ROKBUS – </a:t>
            </a:r>
            <a:r>
              <a:rPr lang="pl-PL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perspektywa rozwoju</a:t>
            </a:r>
            <a:endParaRPr lang="pl-PL" sz="33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5" y="225977"/>
            <a:ext cx="675770" cy="90802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8391604"/>
              </p:ext>
            </p:extLst>
          </p:nvPr>
        </p:nvGraphicFramePr>
        <p:xfrm>
          <a:off x="228086" y="2763078"/>
          <a:ext cx="11963914" cy="409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948553" y="1550273"/>
            <a:ext cx="199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Nowa baza transportowa </a:t>
            </a:r>
            <a:r>
              <a:rPr lang="pl-PL" sz="1200" b="1" dirty="0" smtClean="0"/>
              <a:t> </a:t>
            </a:r>
            <a:r>
              <a:rPr lang="pl-PL" sz="1200" b="1" dirty="0"/>
              <a:t>Rostworowo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1793" y="2539702"/>
            <a:ext cx="213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Obecna baza transportowa </a:t>
            </a:r>
            <a:r>
              <a:rPr lang="pl-PL" sz="1200" b="1" dirty="0" smtClean="0"/>
              <a:t>Rokietnica</a:t>
            </a:r>
            <a:endParaRPr lang="pl-PL" sz="1200" b="1" dirty="0"/>
          </a:p>
        </p:txBody>
      </p:sp>
      <p:sp>
        <p:nvSpPr>
          <p:cNvPr id="17" name="Elipsa 16"/>
          <p:cNvSpPr/>
          <p:nvPr/>
        </p:nvSpPr>
        <p:spPr>
          <a:xfrm flipH="1">
            <a:off x="2734908" y="1637362"/>
            <a:ext cx="179405" cy="15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 flipH="1">
            <a:off x="2838508" y="2664318"/>
            <a:ext cx="206062" cy="1898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0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29578" y="2768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1481070" y="251978"/>
            <a:ext cx="9465972" cy="108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 PUBLICZNY</a:t>
            </a:r>
          </a:p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KOLEJ METROPOLITARNA - alternatywa przyszłości</a:t>
            </a:r>
            <a:endParaRPr lang="pl-PL" sz="3300" b="1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1" y="401467"/>
            <a:ext cx="675770" cy="908025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58380628"/>
              </p:ext>
            </p:extLst>
          </p:nvPr>
        </p:nvGraphicFramePr>
        <p:xfrm>
          <a:off x="0" y="1735039"/>
          <a:ext cx="7764530" cy="462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5" name="Wykres 14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2277" r="3104" b="2072"/>
          <a:stretch/>
        </p:blipFill>
        <p:spPr bwMode="auto">
          <a:xfrm>
            <a:off x="7650054" y="3255268"/>
            <a:ext cx="4541946" cy="272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24" y="1723965"/>
            <a:ext cx="4085838" cy="13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1481070" y="251978"/>
            <a:ext cx="9465972" cy="108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 PUBLICZNY</a:t>
            </a:r>
          </a:p>
          <a:p>
            <a:r>
              <a:rPr lang="pl-PL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KOLEJ METROPOLITARNA - alternatywa</a:t>
            </a:r>
            <a:endParaRPr lang="pl-PL" sz="33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1" y="401467"/>
            <a:ext cx="675770" cy="9080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9674572"/>
              </p:ext>
            </p:extLst>
          </p:nvPr>
        </p:nvGraphicFramePr>
        <p:xfrm>
          <a:off x="173906" y="1468192"/>
          <a:ext cx="7347356" cy="498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1" y="3863662"/>
            <a:ext cx="4500419" cy="24347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8"/>
          <a:stretch/>
        </p:blipFill>
        <p:spPr>
          <a:xfrm>
            <a:off x="7495503" y="1388842"/>
            <a:ext cx="4500419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545464" y="113796"/>
            <a:ext cx="9648852" cy="1022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/>
              <a:t>WĘZEŁ PRZESIADKOWY ROKIETNICA</a:t>
            </a:r>
          </a:p>
          <a:p>
            <a:r>
              <a:rPr lang="pl-PL" sz="3200" dirty="0" smtClean="0"/>
              <a:t>Projekt przyszłości</a:t>
            </a:r>
          </a:p>
          <a:p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1" y="228660"/>
            <a:ext cx="675770" cy="90802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87876"/>
              </p:ext>
            </p:extLst>
          </p:nvPr>
        </p:nvGraphicFramePr>
        <p:xfrm>
          <a:off x="141666" y="1403797"/>
          <a:ext cx="5370492" cy="479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130344" y="3293470"/>
            <a:ext cx="58598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PKP: modernizacja linii kolejowej E-59 (torowisko, trakcja, PERONY, likwidacja punktu przeładunkowego w Rokietnicy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Budowa nowej HALI DWORCA (kasy, obsługa pasażerów, mała gastronomia)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PARKINGI: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PARK &amp; RIDE (150 miejsc)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KISS &amp; RIDE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PERONY dla autobusów komunikacji publicznej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w</a:t>
            </a:r>
            <a:r>
              <a:rPr lang="pl-PL" sz="1600" dirty="0" smtClean="0"/>
              <a:t>iata dla rowerów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s</a:t>
            </a:r>
            <a:r>
              <a:rPr lang="pl-PL" sz="1600" dirty="0" smtClean="0"/>
              <a:t>ystem informacji pasażerskiej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z</a:t>
            </a:r>
            <a:r>
              <a:rPr lang="pl-PL" sz="1600" dirty="0" smtClean="0"/>
              <a:t>agospodarowanie terenu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11" y="1416499"/>
            <a:ext cx="2858639" cy="19057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84" y="1443437"/>
            <a:ext cx="3252022" cy="1876971"/>
          </a:xfrm>
          <a:prstGeom prst="rect">
            <a:avLst/>
          </a:prstGeom>
        </p:spPr>
      </p:pic>
      <p:sp>
        <p:nvSpPr>
          <p:cNvPr id="11" name="Strzałka w prawo 10"/>
          <p:cNvSpPr/>
          <p:nvPr/>
        </p:nvSpPr>
        <p:spPr>
          <a:xfrm>
            <a:off x="5188606" y="4832353"/>
            <a:ext cx="875763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6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47981" y="297821"/>
            <a:ext cx="8319753" cy="1046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WĘZEŁ PRZESIADKOWY ROKIETNICA</a:t>
            </a:r>
          </a:p>
          <a:p>
            <a:r>
              <a:rPr lang="pl-PL" sz="3200" dirty="0" smtClean="0"/>
              <a:t>Projekt z dofinansowaniem UE w ramach ZIT-ów</a:t>
            </a:r>
          </a:p>
          <a:p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" y="436144"/>
            <a:ext cx="675770" cy="9080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6801055"/>
              </p:ext>
            </p:extLst>
          </p:nvPr>
        </p:nvGraphicFramePr>
        <p:xfrm>
          <a:off x="380031" y="3608793"/>
          <a:ext cx="11455654" cy="284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/>
          <a:stretch/>
        </p:blipFill>
        <p:spPr>
          <a:xfrm>
            <a:off x="4865814" y="1601487"/>
            <a:ext cx="3069094" cy="18690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t="33427" r="5117"/>
          <a:stretch/>
        </p:blipFill>
        <p:spPr>
          <a:xfrm>
            <a:off x="482586" y="1632075"/>
            <a:ext cx="3567924" cy="18384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0273" r="-1" b="8134"/>
          <a:stretch/>
        </p:blipFill>
        <p:spPr>
          <a:xfrm>
            <a:off x="8750973" y="1601487"/>
            <a:ext cx="3084712" cy="18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7846775"/>
              </p:ext>
            </p:extLst>
          </p:nvPr>
        </p:nvGraphicFramePr>
        <p:xfrm>
          <a:off x="164565" y="1873877"/>
          <a:ext cx="7421091" cy="439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506828" y="286603"/>
            <a:ext cx="9648852" cy="1022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WĘZEŁ PRZESIADKOWY ROKIETNICA</a:t>
            </a:r>
          </a:p>
          <a:p>
            <a:r>
              <a:rPr lang="pl-PL" sz="3200" dirty="0" smtClean="0"/>
              <a:t>Projekt przyszłości</a:t>
            </a:r>
          </a:p>
          <a:p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9" y="401467"/>
            <a:ext cx="675770" cy="9080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69" y="1309492"/>
            <a:ext cx="4246987" cy="242344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69" y="3807116"/>
            <a:ext cx="4293799" cy="24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9" y="4164213"/>
            <a:ext cx="10183646" cy="223868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2" y="1326561"/>
            <a:ext cx="4769744" cy="27337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43" y="1309492"/>
            <a:ext cx="4769744" cy="2732109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532586" y="163991"/>
            <a:ext cx="9648852" cy="1022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WĘZEŁ PRZESIADKOWY ROKIETNICA</a:t>
            </a:r>
          </a:p>
          <a:p>
            <a:r>
              <a:rPr lang="pl-PL" sz="3200" dirty="0" smtClean="0"/>
              <a:t>Projekt przyszłości</a:t>
            </a:r>
          </a:p>
          <a:p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9" y="182526"/>
            <a:ext cx="675770" cy="9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20" y="518368"/>
            <a:ext cx="4283488" cy="4992856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8449720" y="5422712"/>
            <a:ext cx="3754457" cy="909997"/>
            <a:chOff x="1587038" y="3853179"/>
            <a:chExt cx="4966255" cy="1562417"/>
          </a:xfrm>
        </p:grpSpPr>
        <p:sp>
          <p:nvSpPr>
            <p:cNvPr id="4" name="Objaśnienie prostokątne 3"/>
            <p:cNvSpPr/>
            <p:nvPr/>
          </p:nvSpPr>
          <p:spPr>
            <a:xfrm>
              <a:off x="1587038" y="3853179"/>
              <a:ext cx="4966255" cy="1562417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bjaśnienie prostokątne 4"/>
            <p:cNvSpPr/>
            <p:nvPr/>
          </p:nvSpPr>
          <p:spPr>
            <a:xfrm>
              <a:off x="1770029" y="3853179"/>
              <a:ext cx="4783264" cy="1562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rgbClr val="000099"/>
                  </a:solidFill>
                </a:rPr>
                <a:t>Gmina Rokietnica </a:t>
              </a:r>
              <a:br>
                <a:rPr lang="pl-PL" sz="2000" b="1" kern="1200" dirty="0" smtClean="0">
                  <a:solidFill>
                    <a:srgbClr val="000099"/>
                  </a:solidFill>
                </a:rPr>
              </a:br>
              <a:r>
                <a:rPr lang="pl-PL" sz="2000" b="1" kern="1200" dirty="0" smtClean="0">
                  <a:solidFill>
                    <a:srgbClr val="000099"/>
                  </a:solidFill>
                </a:rPr>
                <a:t>W METROPOLII POZNAŃ </a:t>
              </a:r>
              <a:br>
                <a:rPr lang="pl-PL" sz="2000" b="1" kern="1200" dirty="0" smtClean="0">
                  <a:solidFill>
                    <a:srgbClr val="000099"/>
                  </a:solidFill>
                </a:rPr>
              </a:br>
              <a:r>
                <a:rPr lang="pl-PL" sz="2000" b="1" kern="1200" dirty="0" smtClean="0">
                  <a:solidFill>
                    <a:srgbClr val="000099"/>
                  </a:solidFill>
                </a:rPr>
                <a:t>od 15 maja 2007 r</a:t>
              </a:r>
              <a:endParaRPr lang="pl-PL" sz="2000" b="1" kern="1200" dirty="0">
                <a:solidFill>
                  <a:srgbClr val="000099"/>
                </a:solidFill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8582109"/>
              </p:ext>
            </p:extLst>
          </p:nvPr>
        </p:nvGraphicFramePr>
        <p:xfrm>
          <a:off x="516835" y="1351721"/>
          <a:ext cx="7343985" cy="522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311149" y="179925"/>
            <a:ext cx="5547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WSPÓŁPRACA  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ramach METROPOLII POZNAŃ</a:t>
            </a: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7" y="389141"/>
            <a:ext cx="840972" cy="1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1096326" y="1459896"/>
            <a:ext cx="4938713" cy="40227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i="1" dirty="0"/>
              <a:t>D</a:t>
            </a:r>
            <a:r>
              <a:rPr lang="pl-PL" i="1" dirty="0" smtClean="0"/>
              <a:t>la </a:t>
            </a:r>
            <a:r>
              <a:rPr lang="pl-PL" i="1" dirty="0"/>
              <a:t>Gminy Rokietnica elementem kluczowym jest wyraźnie rysująca się zmiana jej </a:t>
            </a:r>
            <a:r>
              <a:rPr lang="pl-PL" i="1" dirty="0" smtClean="0"/>
              <a:t>profilu</a:t>
            </a:r>
            <a:br>
              <a:rPr lang="pl-PL" i="1" dirty="0" smtClean="0"/>
            </a:br>
            <a:r>
              <a:rPr lang="pl-PL" i="1" dirty="0" smtClean="0"/>
              <a:t> </a:t>
            </a:r>
            <a:r>
              <a:rPr lang="pl-PL" i="1" dirty="0"/>
              <a:t>i specyfiki. </a:t>
            </a:r>
            <a:endParaRPr lang="pl-PL" i="1" dirty="0" smtClean="0"/>
          </a:p>
          <a:p>
            <a:pPr algn="just"/>
            <a:r>
              <a:rPr lang="pl-PL" i="1" dirty="0" smtClean="0"/>
              <a:t>W </a:t>
            </a:r>
            <a:r>
              <a:rPr lang="pl-PL" i="1" dirty="0"/>
              <a:t>zdecydowanej mierze proces ten związany jest z dokonanym przez Mieszkańców wyborem tego miejsca na lokalizację dla swoich </a:t>
            </a:r>
            <a:r>
              <a:rPr lang="pl-PL" i="1" dirty="0" smtClean="0"/>
              <a:t>domostw.</a:t>
            </a:r>
          </a:p>
          <a:p>
            <a:pPr algn="just"/>
            <a:r>
              <a:rPr lang="pl-PL" i="1" dirty="0" smtClean="0"/>
              <a:t>Dzieląc </a:t>
            </a:r>
            <a:r>
              <a:rPr lang="pl-PL" i="1" dirty="0"/>
              <a:t>czas na ten spędzany w pracy – najczęściej poza Rokietnicą - i ten przeznaczony dla rodziny, chcieliby widzieć Swoją Gminę jako miejsce przede wszystkim przyjazne do życia. </a:t>
            </a:r>
            <a:endParaRPr lang="pl-PL" i="1" dirty="0" smtClean="0"/>
          </a:p>
          <a:p>
            <a:pPr algn="just"/>
            <a:r>
              <a:rPr lang="pl-PL" i="1" dirty="0" smtClean="0"/>
              <a:t>Z </a:t>
            </a:r>
            <a:r>
              <a:rPr lang="pl-PL" i="1" dirty="0"/>
              <a:t>dobrą infrastrukturą, w tym głównie drogową, miejscami, w których, podczas aktywnej rekreacji, można spędzić wolny czas, gdzie jest bezpiecznie. </a:t>
            </a:r>
          </a:p>
          <a:p>
            <a:pPr lvl="8" algn="r">
              <a:lnSpc>
                <a:spcPct val="110000"/>
              </a:lnSpc>
            </a:pPr>
            <a:r>
              <a:rPr lang="pl-PL" dirty="0" smtClean="0"/>
              <a:t>Bartosz Derech</a:t>
            </a:r>
            <a:br>
              <a:rPr lang="pl-PL" dirty="0" smtClean="0"/>
            </a:br>
            <a:r>
              <a:rPr lang="pl-PL" dirty="0" smtClean="0"/>
              <a:t>Wójta Gminy Rokietnica</a:t>
            </a:r>
            <a:br>
              <a:rPr lang="pl-PL" dirty="0" smtClean="0"/>
            </a:br>
            <a:r>
              <a:rPr lang="pl-PL" dirty="0" smtClean="0"/>
              <a:t>Strategia Rozwoju Gminy Rokietnica na lata 2014-2020</a:t>
            </a:r>
            <a:endParaRPr lang="pl-PL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71" y="1459896"/>
            <a:ext cx="3848100" cy="3867150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7" y="-848958"/>
            <a:ext cx="5242382" cy="331392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96326" y="5327046"/>
            <a:ext cx="496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Dziękuję za uwagę</a:t>
            </a:r>
          </a:p>
          <a:p>
            <a:r>
              <a:rPr lang="pl-PL" dirty="0" smtClean="0">
                <a:hlinkClick r:id="rId4"/>
              </a:rPr>
              <a:t>bartosz.derech@rokietnica.pl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www.rokietnica.pl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75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3242819"/>
              </p:ext>
            </p:extLst>
          </p:nvPr>
        </p:nvGraphicFramePr>
        <p:xfrm>
          <a:off x="286172" y="1126435"/>
          <a:ext cx="8083826" cy="482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519707" y="95317"/>
            <a:ext cx="883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DEMOGRAFIA</a:t>
            </a:r>
            <a:endParaRPr lang="pl-PL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95317"/>
            <a:ext cx="631395" cy="848399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8560904" y="1364974"/>
            <a:ext cx="3631096" cy="458876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pl-PL" sz="1900" b="1" dirty="0" smtClean="0"/>
              <a:t>CHARAKTERYSTYKA: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l-PL" sz="1700" dirty="0" smtClean="0"/>
              <a:t>Dynamiczny </a:t>
            </a:r>
            <a:r>
              <a:rPr lang="pl-PL" sz="1700" b="1" dirty="0" smtClean="0"/>
              <a:t>wzrost liczby ludności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l-PL" sz="1700" b="1" dirty="0" smtClean="0"/>
              <a:t>Dodatnie saldo migracji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(3 pozycja w powiecie poznańskim) </a:t>
            </a:r>
            <a:br>
              <a:rPr lang="pl-PL" sz="1700" dirty="0" smtClean="0"/>
            </a:br>
            <a:r>
              <a:rPr lang="pl-PL" sz="1700" b="1" dirty="0" smtClean="0"/>
              <a:t>dominują ludzie młodzi w wieku 24-39</a:t>
            </a:r>
            <a:r>
              <a:rPr lang="pl-PL" sz="1700" dirty="0" smtClean="0"/>
              <a:t> </a:t>
            </a:r>
            <a:br>
              <a:rPr lang="pl-PL" sz="1700" dirty="0" smtClean="0"/>
            </a:br>
            <a:r>
              <a:rPr lang="pl-PL" sz="1700" b="1" dirty="0" smtClean="0"/>
              <a:t>(ok. 50% migrantów</a:t>
            </a:r>
            <a:r>
              <a:rPr lang="pl-PL" sz="1700" dirty="0" smtClean="0"/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l-PL" sz="1700" b="1" dirty="0" smtClean="0"/>
              <a:t>Jedna z najmłodszych gmin powiatu poznańskiego</a:t>
            </a:r>
            <a:r>
              <a:rPr lang="pl-PL" sz="1700" dirty="0" smtClean="0"/>
              <a:t>: ludność w wieku 0-17 </a:t>
            </a:r>
            <a:br>
              <a:rPr lang="pl-PL" sz="1700" dirty="0" smtClean="0"/>
            </a:br>
            <a:r>
              <a:rPr lang="pl-PL" sz="1700" dirty="0" smtClean="0"/>
              <a:t>to 24,8 % przy niskim udziale ludności w wieku emerytalnym (11,3%)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l-PL" sz="1700" b="1" dirty="0" smtClean="0"/>
              <a:t>Stały wzrost liczby ludności w ciągu najbliższych 15 lat</a:t>
            </a:r>
            <a:r>
              <a:rPr lang="pl-PL" sz="1700" dirty="0" smtClean="0"/>
              <a:t> (wariant pośredni o ok. 30%; maksymalny o ok. 60%). </a:t>
            </a:r>
          </a:p>
          <a:p>
            <a:pPr marL="0" indent="0">
              <a:buNone/>
            </a:pPr>
            <a:r>
              <a:rPr lang="pl-PL" sz="1700" b="1" dirty="0" smtClean="0"/>
              <a:t>Przyjmuje się, </a:t>
            </a:r>
            <a:r>
              <a:rPr lang="pl-PL" sz="1700" dirty="0" smtClean="0"/>
              <a:t>że </a:t>
            </a:r>
            <a:r>
              <a:rPr lang="pl-PL" sz="1700" b="1" dirty="0" smtClean="0">
                <a:solidFill>
                  <a:srgbClr val="FF0000"/>
                </a:solidFill>
              </a:rPr>
              <a:t>w roku 2030 </a:t>
            </a:r>
            <a:r>
              <a:rPr lang="pl-PL" sz="1700" dirty="0" smtClean="0"/>
              <a:t>Gminę Rokietnica </a:t>
            </a:r>
            <a:r>
              <a:rPr lang="pl-PL" sz="1700" b="1" dirty="0" smtClean="0">
                <a:solidFill>
                  <a:srgbClr val="FF0000"/>
                </a:solidFill>
              </a:rPr>
              <a:t>będzie </a:t>
            </a:r>
            <a:r>
              <a:rPr lang="pl-PL" sz="1800" b="1" dirty="0" smtClean="0">
                <a:solidFill>
                  <a:srgbClr val="FF0000"/>
                </a:solidFill>
              </a:rPr>
              <a:t>zamieszkiwać </a:t>
            </a:r>
            <a:br>
              <a:rPr lang="pl-PL" sz="1800" b="1" dirty="0" smtClean="0">
                <a:solidFill>
                  <a:srgbClr val="FF0000"/>
                </a:solidFill>
              </a:rPr>
            </a:br>
            <a:r>
              <a:rPr lang="pl-PL" sz="1800" b="1" dirty="0" smtClean="0">
                <a:solidFill>
                  <a:srgbClr val="FF0000"/>
                </a:solidFill>
              </a:rPr>
              <a:t>ok. 25 000 mieszkańców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l-P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3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12363"/>
              </p:ext>
            </p:extLst>
          </p:nvPr>
        </p:nvGraphicFramePr>
        <p:xfrm>
          <a:off x="0" y="109470"/>
          <a:ext cx="12015989" cy="674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9" y="109470"/>
            <a:ext cx="631395" cy="8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651848"/>
              </p:ext>
            </p:extLst>
          </p:nvPr>
        </p:nvGraphicFramePr>
        <p:xfrm>
          <a:off x="167425" y="360609"/>
          <a:ext cx="11114468" cy="579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4115630"/>
              </p:ext>
            </p:extLst>
          </p:nvPr>
        </p:nvGraphicFramePr>
        <p:xfrm>
          <a:off x="7598535" y="2820473"/>
          <a:ext cx="4593465" cy="403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1853" r="25322"/>
          <a:stretch/>
        </p:blipFill>
        <p:spPr>
          <a:xfrm>
            <a:off x="6387921" y="425004"/>
            <a:ext cx="5640946" cy="5825611"/>
          </a:xfr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60360" y="177758"/>
            <a:ext cx="7748789" cy="837127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Rozmieszczenie przestrzenne ludności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5" y="249865"/>
            <a:ext cx="631395" cy="84839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45552"/>
              </p:ext>
            </p:extLst>
          </p:nvPr>
        </p:nvGraphicFramePr>
        <p:xfrm>
          <a:off x="528688" y="1591179"/>
          <a:ext cx="5502254" cy="43952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4762"/>
                <a:gridCol w="1500615"/>
                <a:gridCol w="1328669"/>
                <a:gridCol w="1348208"/>
              </a:tblGrid>
              <a:tr h="3664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liczba mieszkańców wg miejscowości. Stan na 30.03.2018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887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miejscowość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liczba mieszkańców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udział w liczbie mieszkańców Gminy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odległość od centrum Rokietnicy (km)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BYTKOWO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473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1,5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CEREKWICA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758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5%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4,1-4,8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DALEKIE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0%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5,5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KIEKRZ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2857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17%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3,05-3,58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KOBYLNIKI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557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3%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4,8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KRZYSZKOWO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1094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2,1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MROWINO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1440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9%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4,1-4,8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NAPACHANIE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613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3,4-4,00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PAWŁOWICE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370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3,05-3,58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PRZYBRODA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413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6,3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ROGIERÓWKO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166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3,68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ROKIETNICA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6634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40%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ROSTWOROWO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505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3,1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SOBOTA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211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STARZYNY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0%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2,05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ŻYDOWO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403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715529"/>
              </p:ext>
            </p:extLst>
          </p:nvPr>
        </p:nvGraphicFramePr>
        <p:xfrm>
          <a:off x="3577149" y="901521"/>
          <a:ext cx="8641723" cy="537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596982" y="0"/>
            <a:ext cx="75598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POLITYKA FINANSOWA GMINY</a:t>
            </a:r>
          </a:p>
          <a:p>
            <a:r>
              <a:rPr lang="pl-PL" sz="3200" dirty="0" smtClean="0"/>
              <a:t>dane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0" y="142784"/>
            <a:ext cx="750819" cy="100886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31642"/>
              </p:ext>
            </p:extLst>
          </p:nvPr>
        </p:nvGraphicFramePr>
        <p:xfrm>
          <a:off x="190007" y="2047743"/>
          <a:ext cx="3219716" cy="3264187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030312"/>
                <a:gridCol w="721216"/>
                <a:gridCol w="663259"/>
                <a:gridCol w="804929"/>
              </a:tblGrid>
              <a:tr h="611133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2014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2015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2016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95230">
                <a:tc>
                  <a:txBody>
                    <a:bodyPr/>
                    <a:lstStyle/>
                    <a:p>
                      <a:r>
                        <a:rPr lang="pl-PL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Dochody ogółem budżetu gminy na 1 mieszkańca w złotych</a:t>
                      </a:r>
                      <a:endParaRPr lang="pl-PL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2755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2914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3735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7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WYDATKI ogółem budżetu gminy na 1 mieszkańca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 złotych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2595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2708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3751</a:t>
                      </a:r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>
            <p:extLst/>
          </p:nvPr>
        </p:nvGraphicFramePr>
        <p:xfrm>
          <a:off x="360933" y="1295140"/>
          <a:ext cx="11075505" cy="492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4"/>
          <p:cNvSpPr txBox="1">
            <a:spLocks/>
          </p:cNvSpPr>
          <p:nvPr/>
        </p:nvSpPr>
        <p:spPr>
          <a:xfrm>
            <a:off x="1893193" y="130881"/>
            <a:ext cx="9543245" cy="938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/>
              <a:t>POLITYKA </a:t>
            </a:r>
            <a:r>
              <a:rPr lang="pl-PL" sz="3600" b="1" dirty="0" smtClean="0"/>
              <a:t>FINANSOWA </a:t>
            </a:r>
            <a:r>
              <a:rPr lang="pl-PL" sz="3600" b="1" dirty="0" smtClean="0"/>
              <a:t>GMINY</a:t>
            </a:r>
            <a:endParaRPr lang="pl-PL" sz="3600" dirty="0" smtClean="0"/>
          </a:p>
          <a:p>
            <a:r>
              <a:rPr lang="pl-PL" sz="2400" b="1" dirty="0" smtClean="0">
                <a:solidFill>
                  <a:srgbClr val="006600"/>
                </a:solidFill>
              </a:rPr>
              <a:t>racjonalna </a:t>
            </a:r>
            <a:r>
              <a:rPr lang="pl-PL" sz="2400" b="1" dirty="0" smtClean="0">
                <a:solidFill>
                  <a:srgbClr val="006600"/>
                </a:solidFill>
              </a:rPr>
              <a:t>relacja dochodów, przychodów, wydatków i zadłużenia</a:t>
            </a:r>
            <a:endParaRPr lang="pl-PL" sz="2000" b="1" dirty="0">
              <a:solidFill>
                <a:srgbClr val="0066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6" y="165135"/>
            <a:ext cx="840972" cy="1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FF00"/>
      </a:accent1>
      <a:accent2>
        <a:srgbClr val="FFFF0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2015</TotalTime>
  <Words>1549</Words>
  <Application>Microsoft Office PowerPoint</Application>
  <PresentationFormat>Panoramiczny</PresentationFormat>
  <Paragraphs>419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Times New Roman</vt:lpstr>
      <vt:lpstr>Wingdings</vt:lpstr>
      <vt:lpstr>Retrospekcja</vt:lpstr>
      <vt:lpstr>GMINA ROKIETNICA  Uwarunkowania i kierunki rozwoju ze szczególnym uwzględnieniem transportu publicznego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Rozmieszczenie przestrzenne ludności</vt:lpstr>
      <vt:lpstr>Prezentacja programu PowerPoint</vt:lpstr>
      <vt:lpstr>Prezentacja programu PowerPoint</vt:lpstr>
      <vt:lpstr>Prezentacja programu PowerPoint</vt:lpstr>
      <vt:lpstr>GMINA ROKIETNICA Podstawowe funkcje</vt:lpstr>
      <vt:lpstr>Podstawowe wyzwania Ład przestrzenny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Danuta Potrawiak</dc:creator>
  <cp:lastModifiedBy>Danuta Potrawiak</cp:lastModifiedBy>
  <cp:revision>167</cp:revision>
  <dcterms:created xsi:type="dcterms:W3CDTF">2015-06-09T14:52:10Z</dcterms:created>
  <dcterms:modified xsi:type="dcterms:W3CDTF">2018-04-08T12:30:45Z</dcterms:modified>
</cp:coreProperties>
</file>